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8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83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3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56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5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0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8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8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7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9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2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5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5F72-49DB-41F7-AE1E-4ED675FFE19B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458F95-8A8A-4389-9235-AD018AE63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7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769" y="451263"/>
            <a:ext cx="103909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Милые женщины!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От имени Союза Женщин России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местного отделения в 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Волховском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районе примите искренние поздравления с Международным женским днем 8 марта!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2770" y="5907162"/>
            <a:ext cx="1039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Атаманова В.А.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86" y="3627217"/>
            <a:ext cx="3978233" cy="29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172" y="177462"/>
            <a:ext cx="959526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Своими корнями этот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праздник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уходит в историю многовековой борьбы женщин за участие в жизни общества наравне с мужчинами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XIX века на предприятиях, где работали в основном женщины (текстильных, обувных, швейных и других фабриках) рабочий день продолжался аж по 16 часов в сутки, получая за свой труд сущие гроши, хотя мужской труд в это время оценивался гораздо выше и продолжительность рабочего дня было короче. Бизнес не спешили упускать прибыль, а дамы до поры до времени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решиться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своих прав.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их запасу терпения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итоге пришел конец.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115" y="4220479"/>
            <a:ext cx="3431967" cy="23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97" y="201880"/>
            <a:ext cx="100108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1857 года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 работниц различных нью-йоркских фабрик и заводов собрались на массовую манифестацию с требованиями повсеместного введения десятичасового рабочего дня, светлых и сухих рабочих помещений, других улучшений условий труда, а также равной с мужчинами зарплаты.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77" y="2479427"/>
            <a:ext cx="9164361" cy="40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5857" y="688823"/>
            <a:ext cx="74549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1910 году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Копенгагене состоялась 2-я Международная конференция работающих женщин (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Лидер женской группы социал-демократической партии Германии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Клара Цеткин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Clara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Zetkin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выдвинула идею празднования Международного женского дня. Она предложила, чтобы Женский день отмечался ежегодно в каждой стране в один и тот же день. Целью этого праздника Цеткин назвала борьбу женщин за свои права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России первое празднование Международного женского дня пришлось на 1913год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Марта в нашей стране широко празднуется и поныне.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388" y="1102182"/>
            <a:ext cx="2642802" cy="36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6708" y="319275"/>
            <a:ext cx="50390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Международный женский день (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Women's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всемирный день женщин, в который также отмечаются достижения женщин в политической, экономической и социальной областях, празднуется прошлое, настоящее и будущее женщин планеты.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1360590"/>
            <a:ext cx="48768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464" y="352361"/>
            <a:ext cx="1146131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/>
              <a:t>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Теперь женщины наравне с мужчинами состоят в рядах  Вооруженных сил страны, летают в космос, обеспечивают законность и правопорядок, неся службу в системе МВД, занимают руководящие посты в органах власти и на производствах, работают в различных сферах профессионального  руда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Вместе с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этим,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именно с женщиной неразрывно связаны  вечные человеческие ценности: Любовь, Семья, Дети, родной Дом – все, что незыблемо и дорого нам на этом свете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вам, уважаемые женщины, за труд, заботу, доброту. Будьте счастливы и любимы! Пусть всегда с вами будет поддержка мужчин, пусть радуют дети. Доброго вам здоровья, хорошего настроения, благополучия в семье, удач в делах!</a:t>
            </a:r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917" y="5830784"/>
            <a:ext cx="1055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историю праздника 8 Марта – праздника борьбы женщин за свои права и победы в этой борьбе!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88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</TotalTime>
  <Words>449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Свирица</dc:creator>
  <cp:lastModifiedBy>АДМ Свирица</cp:lastModifiedBy>
  <cp:revision>9</cp:revision>
  <dcterms:created xsi:type="dcterms:W3CDTF">2021-03-05T05:36:12Z</dcterms:created>
  <dcterms:modified xsi:type="dcterms:W3CDTF">2021-03-07T21:47:43Z</dcterms:modified>
</cp:coreProperties>
</file>