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4005" r:id="rId1"/>
  </p:sldMasterIdLst>
  <p:notesMasterIdLst>
    <p:notesMasterId r:id="rId28"/>
  </p:notesMasterIdLst>
  <p:handoutMasterIdLst>
    <p:handoutMasterId r:id="rId29"/>
  </p:handoutMasterIdLst>
  <p:sldIdLst>
    <p:sldId id="8898" r:id="rId2"/>
    <p:sldId id="8918" r:id="rId3"/>
    <p:sldId id="8919" r:id="rId4"/>
    <p:sldId id="8920" r:id="rId5"/>
    <p:sldId id="8921" r:id="rId6"/>
    <p:sldId id="8922" r:id="rId7"/>
    <p:sldId id="8923" r:id="rId8"/>
    <p:sldId id="8924" r:id="rId9"/>
    <p:sldId id="8925" r:id="rId10"/>
    <p:sldId id="8926" r:id="rId11"/>
    <p:sldId id="8927" r:id="rId12"/>
    <p:sldId id="8928" r:id="rId13"/>
    <p:sldId id="8929" r:id="rId14"/>
    <p:sldId id="8930" r:id="rId15"/>
    <p:sldId id="8931" r:id="rId16"/>
    <p:sldId id="8932" r:id="rId17"/>
    <p:sldId id="8933" r:id="rId18"/>
    <p:sldId id="8934" r:id="rId19"/>
    <p:sldId id="8935" r:id="rId20"/>
    <p:sldId id="8938" r:id="rId21"/>
    <p:sldId id="8937" r:id="rId22"/>
    <p:sldId id="8942" r:id="rId23"/>
    <p:sldId id="8940" r:id="rId24"/>
    <p:sldId id="8941" r:id="rId25"/>
    <p:sldId id="8943" r:id="rId26"/>
    <p:sldId id="8936" r:id="rId27"/>
  </p:sldIdLst>
  <p:sldSz cx="10363200" cy="8207375"/>
  <p:notesSz cx="9942513" cy="6761163"/>
  <p:defaultTextStyle>
    <a:defPPr>
      <a:defRPr lang="ru-RU"/>
    </a:defPPr>
    <a:lvl1pPr marL="0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1pPr>
    <a:lvl2pPr marL="397468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2pPr>
    <a:lvl3pPr marL="794983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3pPr>
    <a:lvl4pPr marL="1192475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4pPr>
    <a:lvl5pPr marL="1589966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5pPr>
    <a:lvl6pPr marL="1987483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6pPr>
    <a:lvl7pPr marL="2384948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7pPr>
    <a:lvl8pPr marL="2782415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8pPr>
    <a:lvl9pPr marL="3179883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8"/>
            <p14:sldId id="8918"/>
            <p14:sldId id="8919"/>
            <p14:sldId id="8920"/>
            <p14:sldId id="8921"/>
            <p14:sldId id="8922"/>
            <p14:sldId id="8923"/>
            <p14:sldId id="8924"/>
            <p14:sldId id="8925"/>
            <p14:sldId id="8926"/>
            <p14:sldId id="8927"/>
            <p14:sldId id="8928"/>
            <p14:sldId id="8929"/>
            <p14:sldId id="8930"/>
            <p14:sldId id="8931"/>
            <p14:sldId id="8932"/>
            <p14:sldId id="8933"/>
            <p14:sldId id="8934"/>
            <p14:sldId id="8935"/>
            <p14:sldId id="8938"/>
            <p14:sldId id="8937"/>
            <p14:sldId id="8942"/>
            <p14:sldId id="8940"/>
            <p14:sldId id="8941"/>
            <p14:sldId id="8943"/>
            <p14:sldId id="8936"/>
          </p14:sldIdLst>
        </p14:section>
      </p14:sectionLst>
    </p:ext>
    <p:ext uri="{EFAFB233-063F-42B5-8137-9DF3F51BA10A}">
      <p15:sldGuideLst xmlns:p15="http://schemas.microsoft.com/office/powerpoint/2012/main">
        <p15:guide id="2" pos="4112" userDrawn="1">
          <p15:clr>
            <a:srgbClr val="A4A3A4"/>
          </p15:clr>
        </p15:guide>
        <p15:guide id="3" orient="horz" pos="5170" userDrawn="1">
          <p15:clr>
            <a:srgbClr val="A4A3A4"/>
          </p15:clr>
        </p15:guide>
        <p15:guide id="4" pos="3084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4ADFE6"/>
    <a:srgbClr val="181DF8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0763" autoAdjust="0"/>
    <p:restoredTop sz="96586" autoAdjust="0"/>
  </p:normalViewPr>
  <p:slideViewPr>
    <p:cSldViewPr snapToGrid="0">
      <p:cViewPr varScale="1">
        <p:scale>
          <a:sx n="94" d="100"/>
          <a:sy n="94" d="100"/>
        </p:scale>
        <p:origin x="1932" y="84"/>
      </p:cViewPr>
      <p:guideLst>
        <p:guide pos="4112"/>
        <p:guide orient="horz" pos="5170"/>
        <p:guide pos="3084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tableStyles" Target="tableStyle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commentAuthors" Target="commentAuthors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18.05.2021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18.05.2021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530600" y="844550"/>
            <a:ext cx="2881313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1pPr>
    <a:lvl2pPr marL="397468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2pPr>
    <a:lvl3pPr marL="794983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3pPr>
    <a:lvl4pPr marL="1192475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4pPr>
    <a:lvl5pPr marL="1589966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5pPr>
    <a:lvl6pPr marL="1987483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6pPr>
    <a:lvl7pPr marL="2384948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7pPr>
    <a:lvl8pPr marL="2782415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8pPr>
    <a:lvl9pPr marL="3179883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77240" y="1343199"/>
            <a:ext cx="8808720" cy="2857382"/>
          </a:xfrm>
        </p:spPr>
        <p:txBody>
          <a:bodyPr anchor="b"/>
          <a:lstStyle>
            <a:lvl1pPr algn="ctr">
              <a:defRPr sz="68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95400" y="4310772"/>
            <a:ext cx="7772400" cy="1981549"/>
          </a:xfrm>
        </p:spPr>
        <p:txBody>
          <a:bodyPr/>
          <a:lstStyle>
            <a:lvl1pPr marL="0" indent="0" algn="ctr">
              <a:buNone/>
              <a:defRPr sz="2720"/>
            </a:lvl1pPr>
            <a:lvl2pPr marL="518145" indent="0" algn="ctr">
              <a:buNone/>
              <a:defRPr sz="2267"/>
            </a:lvl2pPr>
            <a:lvl3pPr marL="1036290" indent="0" algn="ctr">
              <a:buNone/>
              <a:defRPr sz="2040"/>
            </a:lvl3pPr>
            <a:lvl4pPr marL="1554434" indent="0" algn="ctr">
              <a:buNone/>
              <a:defRPr sz="1813"/>
            </a:lvl4pPr>
            <a:lvl5pPr marL="2072579" indent="0" algn="ctr">
              <a:buNone/>
              <a:defRPr sz="1813"/>
            </a:lvl5pPr>
            <a:lvl6pPr marL="2590724" indent="0" algn="ctr">
              <a:buNone/>
              <a:defRPr sz="1813"/>
            </a:lvl6pPr>
            <a:lvl7pPr marL="3108869" indent="0" algn="ctr">
              <a:buNone/>
              <a:defRPr sz="1813"/>
            </a:lvl7pPr>
            <a:lvl8pPr marL="3627013" indent="0" algn="ctr">
              <a:buNone/>
              <a:defRPr sz="1813"/>
            </a:lvl8pPr>
            <a:lvl9pPr marL="4145158" indent="0" algn="ctr">
              <a:buNone/>
              <a:defRPr sz="1813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4690891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24437360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416166" y="436967"/>
            <a:ext cx="2234565" cy="6955371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12471" y="436967"/>
            <a:ext cx="6574155" cy="6955371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684499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151068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07073" y="2046147"/>
            <a:ext cx="8938260" cy="3414039"/>
          </a:xfrm>
        </p:spPr>
        <p:txBody>
          <a:bodyPr anchor="b"/>
          <a:lstStyle>
            <a:lvl1pPr>
              <a:defRPr sz="680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07073" y="5492484"/>
            <a:ext cx="8938260" cy="1795363"/>
          </a:xfrm>
        </p:spPr>
        <p:txBody>
          <a:bodyPr/>
          <a:lstStyle>
            <a:lvl1pPr marL="0" indent="0">
              <a:buNone/>
              <a:defRPr sz="2720">
                <a:solidFill>
                  <a:schemeClr val="tx1"/>
                </a:solidFill>
              </a:defRPr>
            </a:lvl1pPr>
            <a:lvl2pPr marL="518145" indent="0">
              <a:buNone/>
              <a:defRPr sz="2267">
                <a:solidFill>
                  <a:schemeClr val="tx1">
                    <a:tint val="75000"/>
                  </a:schemeClr>
                </a:solidFill>
              </a:defRPr>
            </a:lvl2pPr>
            <a:lvl3pPr marL="1036290" indent="0">
              <a:buNone/>
              <a:defRPr sz="2040">
                <a:solidFill>
                  <a:schemeClr val="tx1">
                    <a:tint val="75000"/>
                  </a:schemeClr>
                </a:solidFill>
              </a:defRPr>
            </a:lvl3pPr>
            <a:lvl4pPr marL="1554434" indent="0">
              <a:buNone/>
              <a:defRPr sz="1813">
                <a:solidFill>
                  <a:schemeClr val="tx1">
                    <a:tint val="75000"/>
                  </a:schemeClr>
                </a:solidFill>
              </a:defRPr>
            </a:lvl4pPr>
            <a:lvl5pPr marL="2072579" indent="0">
              <a:buNone/>
              <a:defRPr sz="1813">
                <a:solidFill>
                  <a:schemeClr val="tx1">
                    <a:tint val="75000"/>
                  </a:schemeClr>
                </a:solidFill>
              </a:defRPr>
            </a:lvl5pPr>
            <a:lvl6pPr marL="2590724" indent="0">
              <a:buNone/>
              <a:defRPr sz="1813">
                <a:solidFill>
                  <a:schemeClr val="tx1">
                    <a:tint val="75000"/>
                  </a:schemeClr>
                </a:solidFill>
              </a:defRPr>
            </a:lvl6pPr>
            <a:lvl7pPr marL="3108869" indent="0">
              <a:buNone/>
              <a:defRPr sz="1813">
                <a:solidFill>
                  <a:schemeClr val="tx1">
                    <a:tint val="75000"/>
                  </a:schemeClr>
                </a:solidFill>
              </a:defRPr>
            </a:lvl7pPr>
            <a:lvl8pPr marL="3627013" indent="0">
              <a:buNone/>
              <a:defRPr sz="1813">
                <a:solidFill>
                  <a:schemeClr val="tx1">
                    <a:tint val="75000"/>
                  </a:schemeClr>
                </a:solidFill>
              </a:defRPr>
            </a:lvl8pPr>
            <a:lvl9pPr marL="4145158" indent="0">
              <a:buNone/>
              <a:defRPr sz="1813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599946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12470" y="2184834"/>
            <a:ext cx="4404360" cy="5207504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46370" y="2184834"/>
            <a:ext cx="4404360" cy="5207504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4362218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3820" y="436968"/>
            <a:ext cx="8938260" cy="1586380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3821" y="2011948"/>
            <a:ext cx="4384119" cy="986024"/>
          </a:xfrm>
        </p:spPr>
        <p:txBody>
          <a:bodyPr anchor="b"/>
          <a:lstStyle>
            <a:lvl1pPr marL="0" indent="0">
              <a:buNone/>
              <a:defRPr sz="2720" b="1"/>
            </a:lvl1pPr>
            <a:lvl2pPr marL="518145" indent="0">
              <a:buNone/>
              <a:defRPr sz="2267" b="1"/>
            </a:lvl2pPr>
            <a:lvl3pPr marL="1036290" indent="0">
              <a:buNone/>
              <a:defRPr sz="2040" b="1"/>
            </a:lvl3pPr>
            <a:lvl4pPr marL="1554434" indent="0">
              <a:buNone/>
              <a:defRPr sz="1813" b="1"/>
            </a:lvl4pPr>
            <a:lvl5pPr marL="2072579" indent="0">
              <a:buNone/>
              <a:defRPr sz="1813" b="1"/>
            </a:lvl5pPr>
            <a:lvl6pPr marL="2590724" indent="0">
              <a:buNone/>
              <a:defRPr sz="1813" b="1"/>
            </a:lvl6pPr>
            <a:lvl7pPr marL="3108869" indent="0">
              <a:buNone/>
              <a:defRPr sz="1813" b="1"/>
            </a:lvl7pPr>
            <a:lvl8pPr marL="3627013" indent="0">
              <a:buNone/>
              <a:defRPr sz="1813" b="1"/>
            </a:lvl8pPr>
            <a:lvl9pPr marL="4145158" indent="0">
              <a:buNone/>
              <a:defRPr sz="1813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13821" y="2997972"/>
            <a:ext cx="4384119" cy="440956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246370" y="2011948"/>
            <a:ext cx="4405710" cy="986024"/>
          </a:xfrm>
        </p:spPr>
        <p:txBody>
          <a:bodyPr anchor="b"/>
          <a:lstStyle>
            <a:lvl1pPr marL="0" indent="0">
              <a:buNone/>
              <a:defRPr sz="2720" b="1"/>
            </a:lvl1pPr>
            <a:lvl2pPr marL="518145" indent="0">
              <a:buNone/>
              <a:defRPr sz="2267" b="1"/>
            </a:lvl2pPr>
            <a:lvl3pPr marL="1036290" indent="0">
              <a:buNone/>
              <a:defRPr sz="2040" b="1"/>
            </a:lvl3pPr>
            <a:lvl4pPr marL="1554434" indent="0">
              <a:buNone/>
              <a:defRPr sz="1813" b="1"/>
            </a:lvl4pPr>
            <a:lvl5pPr marL="2072579" indent="0">
              <a:buNone/>
              <a:defRPr sz="1813" b="1"/>
            </a:lvl5pPr>
            <a:lvl6pPr marL="2590724" indent="0">
              <a:buNone/>
              <a:defRPr sz="1813" b="1"/>
            </a:lvl6pPr>
            <a:lvl7pPr marL="3108869" indent="0">
              <a:buNone/>
              <a:defRPr sz="1813" b="1"/>
            </a:lvl7pPr>
            <a:lvl8pPr marL="3627013" indent="0">
              <a:buNone/>
              <a:defRPr sz="1813" b="1"/>
            </a:lvl8pPr>
            <a:lvl9pPr marL="4145158" indent="0">
              <a:buNone/>
              <a:defRPr sz="1813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246370" y="2997972"/>
            <a:ext cx="4405710" cy="4409565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413385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183919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5230530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3820" y="547158"/>
            <a:ext cx="3342402" cy="1915054"/>
          </a:xfrm>
        </p:spPr>
        <p:txBody>
          <a:bodyPr anchor="b"/>
          <a:lstStyle>
            <a:lvl1pPr>
              <a:defRPr sz="3627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405710" y="1181712"/>
            <a:ext cx="5246370" cy="5832556"/>
          </a:xfrm>
        </p:spPr>
        <p:txBody>
          <a:bodyPr/>
          <a:lstStyle>
            <a:lvl1pPr>
              <a:defRPr sz="3627"/>
            </a:lvl1pPr>
            <a:lvl2pPr>
              <a:defRPr sz="3173"/>
            </a:lvl2pPr>
            <a:lvl3pPr>
              <a:defRPr sz="2720"/>
            </a:lvl3pPr>
            <a:lvl4pPr>
              <a:defRPr sz="2267"/>
            </a:lvl4pPr>
            <a:lvl5pPr>
              <a:defRPr sz="2267"/>
            </a:lvl5pPr>
            <a:lvl6pPr>
              <a:defRPr sz="2267"/>
            </a:lvl6pPr>
            <a:lvl7pPr>
              <a:defRPr sz="2267"/>
            </a:lvl7pPr>
            <a:lvl8pPr>
              <a:defRPr sz="2267"/>
            </a:lvl8pPr>
            <a:lvl9pPr>
              <a:defRPr sz="2267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13820" y="2462213"/>
            <a:ext cx="3342402" cy="4561553"/>
          </a:xfrm>
        </p:spPr>
        <p:txBody>
          <a:bodyPr/>
          <a:lstStyle>
            <a:lvl1pPr marL="0" indent="0">
              <a:buNone/>
              <a:defRPr sz="1813"/>
            </a:lvl1pPr>
            <a:lvl2pPr marL="518145" indent="0">
              <a:buNone/>
              <a:defRPr sz="1587"/>
            </a:lvl2pPr>
            <a:lvl3pPr marL="1036290" indent="0">
              <a:buNone/>
              <a:defRPr sz="1360"/>
            </a:lvl3pPr>
            <a:lvl4pPr marL="1554434" indent="0">
              <a:buNone/>
              <a:defRPr sz="1133"/>
            </a:lvl4pPr>
            <a:lvl5pPr marL="2072579" indent="0">
              <a:buNone/>
              <a:defRPr sz="1133"/>
            </a:lvl5pPr>
            <a:lvl6pPr marL="2590724" indent="0">
              <a:buNone/>
              <a:defRPr sz="1133"/>
            </a:lvl6pPr>
            <a:lvl7pPr marL="3108869" indent="0">
              <a:buNone/>
              <a:defRPr sz="1133"/>
            </a:lvl7pPr>
            <a:lvl8pPr marL="3627013" indent="0">
              <a:buNone/>
              <a:defRPr sz="1133"/>
            </a:lvl8pPr>
            <a:lvl9pPr marL="4145158" indent="0">
              <a:buNone/>
              <a:defRPr sz="1133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96130515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3820" y="547158"/>
            <a:ext cx="3342402" cy="1915054"/>
          </a:xfrm>
        </p:spPr>
        <p:txBody>
          <a:bodyPr anchor="b"/>
          <a:lstStyle>
            <a:lvl1pPr>
              <a:defRPr sz="3627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405710" y="1181712"/>
            <a:ext cx="5246370" cy="5832556"/>
          </a:xfrm>
        </p:spPr>
        <p:txBody>
          <a:bodyPr anchor="t"/>
          <a:lstStyle>
            <a:lvl1pPr marL="0" indent="0">
              <a:buNone/>
              <a:defRPr sz="3627"/>
            </a:lvl1pPr>
            <a:lvl2pPr marL="518145" indent="0">
              <a:buNone/>
              <a:defRPr sz="3173"/>
            </a:lvl2pPr>
            <a:lvl3pPr marL="1036290" indent="0">
              <a:buNone/>
              <a:defRPr sz="2720"/>
            </a:lvl3pPr>
            <a:lvl4pPr marL="1554434" indent="0">
              <a:buNone/>
              <a:defRPr sz="2267"/>
            </a:lvl4pPr>
            <a:lvl5pPr marL="2072579" indent="0">
              <a:buNone/>
              <a:defRPr sz="2267"/>
            </a:lvl5pPr>
            <a:lvl6pPr marL="2590724" indent="0">
              <a:buNone/>
              <a:defRPr sz="2267"/>
            </a:lvl6pPr>
            <a:lvl7pPr marL="3108869" indent="0">
              <a:buNone/>
              <a:defRPr sz="2267"/>
            </a:lvl7pPr>
            <a:lvl8pPr marL="3627013" indent="0">
              <a:buNone/>
              <a:defRPr sz="2267"/>
            </a:lvl8pPr>
            <a:lvl9pPr marL="4145158" indent="0">
              <a:buNone/>
              <a:defRPr sz="2267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13820" y="2462213"/>
            <a:ext cx="3342402" cy="4561553"/>
          </a:xfrm>
        </p:spPr>
        <p:txBody>
          <a:bodyPr/>
          <a:lstStyle>
            <a:lvl1pPr marL="0" indent="0">
              <a:buNone/>
              <a:defRPr sz="1813"/>
            </a:lvl1pPr>
            <a:lvl2pPr marL="518145" indent="0">
              <a:buNone/>
              <a:defRPr sz="1587"/>
            </a:lvl2pPr>
            <a:lvl3pPr marL="1036290" indent="0">
              <a:buNone/>
              <a:defRPr sz="1360"/>
            </a:lvl3pPr>
            <a:lvl4pPr marL="1554434" indent="0">
              <a:buNone/>
              <a:defRPr sz="1133"/>
            </a:lvl4pPr>
            <a:lvl5pPr marL="2072579" indent="0">
              <a:buNone/>
              <a:defRPr sz="1133"/>
            </a:lvl5pPr>
            <a:lvl6pPr marL="2590724" indent="0">
              <a:buNone/>
              <a:defRPr sz="1133"/>
            </a:lvl6pPr>
            <a:lvl7pPr marL="3108869" indent="0">
              <a:buNone/>
              <a:defRPr sz="1133"/>
            </a:lvl7pPr>
            <a:lvl8pPr marL="3627013" indent="0">
              <a:buNone/>
              <a:defRPr sz="1133"/>
            </a:lvl8pPr>
            <a:lvl9pPr marL="4145158" indent="0">
              <a:buNone/>
              <a:defRPr sz="1133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739800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12470" y="436968"/>
            <a:ext cx="8938260" cy="158638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2470" y="2184834"/>
            <a:ext cx="8938260" cy="5207504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12470" y="7607022"/>
            <a:ext cx="2331720" cy="43696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36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93089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93089"/>
              <a:t>18.05.2021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432810" y="7607022"/>
            <a:ext cx="3497580" cy="43696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36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93089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319010" y="7607022"/>
            <a:ext cx="2331720" cy="43696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36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93089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93089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165317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6" r:id="rId1"/>
    <p:sldLayoutId id="2147484007" r:id="rId2"/>
    <p:sldLayoutId id="2147484008" r:id="rId3"/>
    <p:sldLayoutId id="2147484009" r:id="rId4"/>
    <p:sldLayoutId id="2147484010" r:id="rId5"/>
    <p:sldLayoutId id="2147484011" r:id="rId6"/>
    <p:sldLayoutId id="2147484012" r:id="rId7"/>
    <p:sldLayoutId id="2147484013" r:id="rId8"/>
    <p:sldLayoutId id="2147484014" r:id="rId9"/>
    <p:sldLayoutId id="2147484015" r:id="rId10"/>
    <p:sldLayoutId id="2147484016" r:id="rId11"/>
  </p:sldLayoutIdLst>
  <p:hf hdr="0" ftr="0" dt="0"/>
  <p:txStyles>
    <p:titleStyle>
      <a:lvl1pPr algn="l" defTabSz="1036290" rtl="0" eaLnBrk="1" latinLnBrk="0" hangingPunct="1">
        <a:lnSpc>
          <a:spcPct val="90000"/>
        </a:lnSpc>
        <a:spcBef>
          <a:spcPct val="0"/>
        </a:spcBef>
        <a:buNone/>
        <a:defRPr sz="4987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9072" indent="-259072" algn="l" defTabSz="1036290" rtl="0" eaLnBrk="1" latinLnBrk="0" hangingPunct="1">
        <a:lnSpc>
          <a:spcPct val="90000"/>
        </a:lnSpc>
        <a:spcBef>
          <a:spcPts val="1133"/>
        </a:spcBef>
        <a:buFont typeface="Arial" panose="020B0604020202020204" pitchFamily="34" charset="0"/>
        <a:buChar char="•"/>
        <a:defRPr sz="3173" kern="1200">
          <a:solidFill>
            <a:schemeClr val="tx1"/>
          </a:solidFill>
          <a:latin typeface="+mn-lt"/>
          <a:ea typeface="+mn-ea"/>
          <a:cs typeface="+mn-cs"/>
        </a:defRPr>
      </a:lvl1pPr>
      <a:lvl2pPr marL="777217" indent="-259072" algn="l" defTabSz="1036290" rtl="0" eaLnBrk="1" latinLnBrk="0" hangingPunct="1">
        <a:lnSpc>
          <a:spcPct val="90000"/>
        </a:lnSpc>
        <a:spcBef>
          <a:spcPts val="567"/>
        </a:spcBef>
        <a:buFont typeface="Arial" panose="020B0604020202020204" pitchFamily="34" charset="0"/>
        <a:buChar char="•"/>
        <a:defRPr sz="2720" kern="1200">
          <a:solidFill>
            <a:schemeClr val="tx1"/>
          </a:solidFill>
          <a:latin typeface="+mn-lt"/>
          <a:ea typeface="+mn-ea"/>
          <a:cs typeface="+mn-cs"/>
        </a:defRPr>
      </a:lvl2pPr>
      <a:lvl3pPr marL="1295362" indent="-259072" algn="l" defTabSz="1036290" rtl="0" eaLnBrk="1" latinLnBrk="0" hangingPunct="1">
        <a:lnSpc>
          <a:spcPct val="90000"/>
        </a:lnSpc>
        <a:spcBef>
          <a:spcPts val="567"/>
        </a:spcBef>
        <a:buFont typeface="Arial" panose="020B0604020202020204" pitchFamily="34" charset="0"/>
        <a:buChar char="•"/>
        <a:defRPr sz="2267" kern="1200">
          <a:solidFill>
            <a:schemeClr val="tx1"/>
          </a:solidFill>
          <a:latin typeface="+mn-lt"/>
          <a:ea typeface="+mn-ea"/>
          <a:cs typeface="+mn-cs"/>
        </a:defRPr>
      </a:lvl3pPr>
      <a:lvl4pPr marL="1813507" indent="-259072" algn="l" defTabSz="1036290" rtl="0" eaLnBrk="1" latinLnBrk="0" hangingPunct="1">
        <a:lnSpc>
          <a:spcPct val="90000"/>
        </a:lnSpc>
        <a:spcBef>
          <a:spcPts val="567"/>
        </a:spcBef>
        <a:buFont typeface="Arial" panose="020B0604020202020204" pitchFamily="34" charset="0"/>
        <a:buChar char="•"/>
        <a:defRPr sz="2040" kern="1200">
          <a:solidFill>
            <a:schemeClr val="tx1"/>
          </a:solidFill>
          <a:latin typeface="+mn-lt"/>
          <a:ea typeface="+mn-ea"/>
          <a:cs typeface="+mn-cs"/>
        </a:defRPr>
      </a:lvl4pPr>
      <a:lvl5pPr marL="2331651" indent="-259072" algn="l" defTabSz="1036290" rtl="0" eaLnBrk="1" latinLnBrk="0" hangingPunct="1">
        <a:lnSpc>
          <a:spcPct val="90000"/>
        </a:lnSpc>
        <a:spcBef>
          <a:spcPts val="567"/>
        </a:spcBef>
        <a:buFont typeface="Arial" panose="020B0604020202020204" pitchFamily="34" charset="0"/>
        <a:buChar char="•"/>
        <a:defRPr sz="2040" kern="1200">
          <a:solidFill>
            <a:schemeClr val="tx1"/>
          </a:solidFill>
          <a:latin typeface="+mn-lt"/>
          <a:ea typeface="+mn-ea"/>
          <a:cs typeface="+mn-cs"/>
        </a:defRPr>
      </a:lvl5pPr>
      <a:lvl6pPr marL="2849796" indent="-259072" algn="l" defTabSz="1036290" rtl="0" eaLnBrk="1" latinLnBrk="0" hangingPunct="1">
        <a:lnSpc>
          <a:spcPct val="90000"/>
        </a:lnSpc>
        <a:spcBef>
          <a:spcPts val="567"/>
        </a:spcBef>
        <a:buFont typeface="Arial" panose="020B0604020202020204" pitchFamily="34" charset="0"/>
        <a:buChar char="•"/>
        <a:defRPr sz="2040" kern="1200">
          <a:solidFill>
            <a:schemeClr val="tx1"/>
          </a:solidFill>
          <a:latin typeface="+mn-lt"/>
          <a:ea typeface="+mn-ea"/>
          <a:cs typeface="+mn-cs"/>
        </a:defRPr>
      </a:lvl6pPr>
      <a:lvl7pPr marL="3367941" indent="-259072" algn="l" defTabSz="1036290" rtl="0" eaLnBrk="1" latinLnBrk="0" hangingPunct="1">
        <a:lnSpc>
          <a:spcPct val="90000"/>
        </a:lnSpc>
        <a:spcBef>
          <a:spcPts val="567"/>
        </a:spcBef>
        <a:buFont typeface="Arial" panose="020B0604020202020204" pitchFamily="34" charset="0"/>
        <a:buChar char="•"/>
        <a:defRPr sz="2040" kern="1200">
          <a:solidFill>
            <a:schemeClr val="tx1"/>
          </a:solidFill>
          <a:latin typeface="+mn-lt"/>
          <a:ea typeface="+mn-ea"/>
          <a:cs typeface="+mn-cs"/>
        </a:defRPr>
      </a:lvl7pPr>
      <a:lvl8pPr marL="3886086" indent="-259072" algn="l" defTabSz="1036290" rtl="0" eaLnBrk="1" latinLnBrk="0" hangingPunct="1">
        <a:lnSpc>
          <a:spcPct val="90000"/>
        </a:lnSpc>
        <a:spcBef>
          <a:spcPts val="567"/>
        </a:spcBef>
        <a:buFont typeface="Arial" panose="020B0604020202020204" pitchFamily="34" charset="0"/>
        <a:buChar char="•"/>
        <a:defRPr sz="2040" kern="1200">
          <a:solidFill>
            <a:schemeClr val="tx1"/>
          </a:solidFill>
          <a:latin typeface="+mn-lt"/>
          <a:ea typeface="+mn-ea"/>
          <a:cs typeface="+mn-cs"/>
        </a:defRPr>
      </a:lvl8pPr>
      <a:lvl9pPr marL="4404230" indent="-259072" algn="l" defTabSz="1036290" rtl="0" eaLnBrk="1" latinLnBrk="0" hangingPunct="1">
        <a:lnSpc>
          <a:spcPct val="90000"/>
        </a:lnSpc>
        <a:spcBef>
          <a:spcPts val="567"/>
        </a:spcBef>
        <a:buFont typeface="Arial" panose="020B0604020202020204" pitchFamily="34" charset="0"/>
        <a:buChar char="•"/>
        <a:defRPr sz="204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1pPr>
      <a:lvl2pPr marL="518145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2pPr>
      <a:lvl3pPr marL="1036290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3pPr>
      <a:lvl4pPr marL="1554434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4pPr>
      <a:lvl5pPr marL="2072579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5pPr>
      <a:lvl6pPr marL="2590724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6pPr>
      <a:lvl7pPr marL="3108869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7pPr>
      <a:lvl8pPr marL="3627013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8pPr>
      <a:lvl9pPr marL="4145158" algn="l" defTabSz="1036290" rtl="0" eaLnBrk="1" latinLnBrk="0" hangingPunct="1">
        <a:defRPr sz="204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6686" y="352589"/>
            <a:ext cx="580725" cy="348369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38453" y="327111"/>
            <a:ext cx="1002416" cy="380415"/>
          </a:xfrm>
          <a:prstGeom prst="rect">
            <a:avLst/>
          </a:prstGeom>
        </p:spPr>
      </p:pic>
      <p:grpSp>
        <p:nvGrpSpPr>
          <p:cNvPr id="2" name="Группа 1"/>
          <p:cNvGrpSpPr/>
          <p:nvPr/>
        </p:nvGrpSpPr>
        <p:grpSpPr>
          <a:xfrm>
            <a:off x="2" y="519432"/>
            <a:ext cx="10365557" cy="7687943"/>
            <a:chOff x="2" y="940332"/>
            <a:chExt cx="9146079" cy="5060419"/>
          </a:xfrm>
        </p:grpSpPr>
        <p:pic>
          <p:nvPicPr>
            <p:cNvPr id="4098" name="Picture 254" descr="G:\Снимок.JPG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" y="940332"/>
              <a:ext cx="9146079" cy="5060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8" name="Полилиния 167"/>
            <p:cNvSpPr/>
            <p:nvPr/>
          </p:nvSpPr>
          <p:spPr>
            <a:xfrm>
              <a:off x="581737" y="1027622"/>
              <a:ext cx="8451056" cy="4892279"/>
            </a:xfrm>
            <a:custGeom>
              <a:avLst/>
              <a:gdLst>
                <a:gd name="connsiteX0" fmla="*/ 90684 w 11267524"/>
                <a:gd name="connsiteY0" fmla="*/ 1791015 h 6521712"/>
                <a:gd name="connsiteX1" fmla="*/ 1141110 w 11267524"/>
                <a:gd name="connsiteY1" fmla="*/ 876615 h 6521712"/>
                <a:gd name="connsiteX2" fmla="*/ 1262023 w 11267524"/>
                <a:gd name="connsiteY2" fmla="*/ 914400 h 6521712"/>
                <a:gd name="connsiteX3" fmla="*/ 1337593 w 11267524"/>
                <a:gd name="connsiteY3" fmla="*/ 733031 h 6521712"/>
                <a:gd name="connsiteX4" fmla="*/ 2199094 w 11267524"/>
                <a:gd name="connsiteY4" fmla="*/ 90684 h 6521712"/>
                <a:gd name="connsiteX5" fmla="*/ 2380462 w 11267524"/>
                <a:gd name="connsiteY5" fmla="*/ 151140 h 6521712"/>
                <a:gd name="connsiteX6" fmla="*/ 2395576 w 11267524"/>
                <a:gd name="connsiteY6" fmla="*/ 173811 h 6521712"/>
                <a:gd name="connsiteX7" fmla="*/ 2524046 w 11267524"/>
                <a:gd name="connsiteY7" fmla="*/ 188926 h 6521712"/>
                <a:gd name="connsiteX8" fmla="*/ 2599616 w 11267524"/>
                <a:gd name="connsiteY8" fmla="*/ 370294 h 6521712"/>
                <a:gd name="connsiteX9" fmla="*/ 3015252 w 11267524"/>
                <a:gd name="connsiteY9" fmla="*/ 324952 h 6521712"/>
                <a:gd name="connsiteX10" fmla="*/ 3869196 w 11267524"/>
                <a:gd name="connsiteY10" fmla="*/ 989970 h 6521712"/>
                <a:gd name="connsiteX11" fmla="*/ 4073236 w 11267524"/>
                <a:gd name="connsiteY11" fmla="*/ 1012641 h 6521712"/>
                <a:gd name="connsiteX12" fmla="*/ 4103464 w 11267524"/>
                <a:gd name="connsiteY12" fmla="*/ 1110883 h 6521712"/>
                <a:gd name="connsiteX13" fmla="*/ 3952324 w 11267524"/>
                <a:gd name="connsiteY13" fmla="*/ 1345150 h 6521712"/>
                <a:gd name="connsiteX14" fmla="*/ 4005223 w 11267524"/>
                <a:gd name="connsiteY14" fmla="*/ 1639874 h 6521712"/>
                <a:gd name="connsiteX15" fmla="*/ 4254605 w 11267524"/>
                <a:gd name="connsiteY15" fmla="*/ 1753230 h 6521712"/>
                <a:gd name="connsiteX16" fmla="*/ 4254605 w 11267524"/>
                <a:gd name="connsiteY16" fmla="*/ 1859028 h 6521712"/>
                <a:gd name="connsiteX17" fmla="*/ 4367960 w 11267524"/>
                <a:gd name="connsiteY17" fmla="*/ 1911927 h 6521712"/>
                <a:gd name="connsiteX18" fmla="*/ 4360403 w 11267524"/>
                <a:gd name="connsiteY18" fmla="*/ 2093296 h 6521712"/>
                <a:gd name="connsiteX19" fmla="*/ 4511543 w 11267524"/>
                <a:gd name="connsiteY19" fmla="*/ 2297335 h 6521712"/>
                <a:gd name="connsiteX20" fmla="*/ 4655127 w 11267524"/>
                <a:gd name="connsiteY20" fmla="*/ 2667630 h 6521712"/>
                <a:gd name="connsiteX21" fmla="*/ 4760925 w 11267524"/>
                <a:gd name="connsiteY21" fmla="*/ 2758314 h 6521712"/>
                <a:gd name="connsiteX22" fmla="*/ 4828938 w 11267524"/>
                <a:gd name="connsiteY22" fmla="*/ 2758314 h 6521712"/>
                <a:gd name="connsiteX23" fmla="*/ 4776039 w 11267524"/>
                <a:gd name="connsiteY23" fmla="*/ 2969911 h 6521712"/>
                <a:gd name="connsiteX24" fmla="*/ 4828938 w 11267524"/>
                <a:gd name="connsiteY24" fmla="*/ 3037924 h 6521712"/>
                <a:gd name="connsiteX25" fmla="*/ 4670241 w 11267524"/>
                <a:gd name="connsiteY25" fmla="*/ 3234407 h 6521712"/>
                <a:gd name="connsiteX26" fmla="*/ 4798710 w 11267524"/>
                <a:gd name="connsiteY26" fmla="*/ 3340205 h 6521712"/>
                <a:gd name="connsiteX27" fmla="*/ 5410829 w 11267524"/>
                <a:gd name="connsiteY27" fmla="*/ 3121051 h 6521712"/>
                <a:gd name="connsiteX28" fmla="*/ 5357930 w 11267524"/>
                <a:gd name="connsiteY28" fmla="*/ 2939683 h 6521712"/>
                <a:gd name="connsiteX29" fmla="*/ 5705553 w 11267524"/>
                <a:gd name="connsiteY29" fmla="*/ 2448476 h 6521712"/>
                <a:gd name="connsiteX30" fmla="*/ 6272330 w 11267524"/>
                <a:gd name="connsiteY30" fmla="*/ 2592059 h 6521712"/>
                <a:gd name="connsiteX31" fmla="*/ 6567054 w 11267524"/>
                <a:gd name="connsiteY31" fmla="*/ 2826327 h 6521712"/>
                <a:gd name="connsiteX32" fmla="*/ 6944905 w 11267524"/>
                <a:gd name="connsiteY32" fmla="*/ 2546717 h 6521712"/>
                <a:gd name="connsiteX33" fmla="*/ 6892006 w 11267524"/>
                <a:gd name="connsiteY33" fmla="*/ 2282221 h 6521712"/>
                <a:gd name="connsiteX34" fmla="*/ 6967576 w 11267524"/>
                <a:gd name="connsiteY34" fmla="*/ 2214208 h 6521712"/>
                <a:gd name="connsiteX35" fmla="*/ 7020476 w 11267524"/>
                <a:gd name="connsiteY35" fmla="*/ 2131081 h 6521712"/>
                <a:gd name="connsiteX36" fmla="*/ 6922234 w 11267524"/>
                <a:gd name="connsiteY36" fmla="*/ 1843914 h 6521712"/>
                <a:gd name="connsiteX37" fmla="*/ 6982690 w 11267524"/>
                <a:gd name="connsiteY37" fmla="*/ 1821243 h 6521712"/>
                <a:gd name="connsiteX38" fmla="*/ 7201844 w 11267524"/>
                <a:gd name="connsiteY38" fmla="*/ 1934598 h 6521712"/>
                <a:gd name="connsiteX39" fmla="*/ 7398327 w 11267524"/>
                <a:gd name="connsiteY39" fmla="*/ 1586975 h 6521712"/>
                <a:gd name="connsiteX40" fmla="*/ 7330314 w 11267524"/>
                <a:gd name="connsiteY40" fmla="*/ 1481177 h 6521712"/>
                <a:gd name="connsiteX41" fmla="*/ 7617481 w 11267524"/>
                <a:gd name="connsiteY41" fmla="*/ 1345150 h 6521712"/>
                <a:gd name="connsiteX42" fmla="*/ 7715722 w 11267524"/>
                <a:gd name="connsiteY42" fmla="*/ 1178896 h 6521712"/>
                <a:gd name="connsiteX43" fmla="*/ 7738393 w 11267524"/>
                <a:gd name="connsiteY43" fmla="*/ 1103326 h 6521712"/>
                <a:gd name="connsiteX44" fmla="*/ 8055788 w 11267524"/>
                <a:gd name="connsiteY44" fmla="*/ 899286 h 6521712"/>
                <a:gd name="connsiteX45" fmla="*/ 8033117 w 11267524"/>
                <a:gd name="connsiteY45" fmla="*/ 785930 h 6521712"/>
                <a:gd name="connsiteX46" fmla="*/ 8123801 w 11267524"/>
                <a:gd name="connsiteY46" fmla="*/ 717917 h 6521712"/>
                <a:gd name="connsiteX47" fmla="*/ 8320284 w 11267524"/>
                <a:gd name="connsiteY47" fmla="*/ 846387 h 6521712"/>
                <a:gd name="connsiteX48" fmla="*/ 8554552 w 11267524"/>
                <a:gd name="connsiteY48" fmla="*/ 906843 h 6521712"/>
                <a:gd name="connsiteX49" fmla="*/ 8698135 w 11267524"/>
                <a:gd name="connsiteY49" fmla="*/ 559220 h 6521712"/>
                <a:gd name="connsiteX50" fmla="*/ 8486538 w 11267524"/>
                <a:gd name="connsiteY50" fmla="*/ 460978 h 6521712"/>
                <a:gd name="connsiteX51" fmla="*/ 8403411 w 11267524"/>
                <a:gd name="connsiteY51" fmla="*/ 536549 h 6521712"/>
                <a:gd name="connsiteX52" fmla="*/ 8342955 w 11267524"/>
                <a:gd name="connsiteY52" fmla="*/ 619676 h 6521712"/>
                <a:gd name="connsiteX53" fmla="*/ 8259828 w 11267524"/>
                <a:gd name="connsiteY53" fmla="*/ 604562 h 6521712"/>
                <a:gd name="connsiteX54" fmla="*/ 8176700 w 11267524"/>
                <a:gd name="connsiteY54" fmla="*/ 521435 h 6521712"/>
                <a:gd name="connsiteX55" fmla="*/ 8108687 w 11267524"/>
                <a:gd name="connsiteY55" fmla="*/ 423193 h 6521712"/>
                <a:gd name="connsiteX56" fmla="*/ 8169143 w 11267524"/>
                <a:gd name="connsiteY56" fmla="*/ 340066 h 6521712"/>
                <a:gd name="connsiteX57" fmla="*/ 8191814 w 11267524"/>
                <a:gd name="connsiteY57" fmla="*/ 264496 h 6521712"/>
                <a:gd name="connsiteX58" fmla="*/ 9227127 w 11267524"/>
                <a:gd name="connsiteY58" fmla="*/ 204040 h 6521712"/>
                <a:gd name="connsiteX59" fmla="*/ 9400938 w 11267524"/>
                <a:gd name="connsiteY59" fmla="*/ 302281 h 6521712"/>
                <a:gd name="connsiteX60" fmla="*/ 9461395 w 11267524"/>
                <a:gd name="connsiteY60" fmla="*/ 430750 h 6521712"/>
                <a:gd name="connsiteX61" fmla="*/ 9620092 w 11267524"/>
                <a:gd name="connsiteY61" fmla="*/ 377851 h 6521712"/>
                <a:gd name="connsiteX62" fmla="*/ 9552079 w 11267524"/>
                <a:gd name="connsiteY62" fmla="*/ 249382 h 6521712"/>
                <a:gd name="connsiteX63" fmla="*/ 9657877 w 11267524"/>
                <a:gd name="connsiteY63" fmla="*/ 113355 h 6521712"/>
                <a:gd name="connsiteX64" fmla="*/ 9733448 w 11267524"/>
                <a:gd name="connsiteY64" fmla="*/ 113355 h 6521712"/>
                <a:gd name="connsiteX65" fmla="*/ 9892145 w 11267524"/>
                <a:gd name="connsiteY65" fmla="*/ 37785 h 6521712"/>
                <a:gd name="connsiteX66" fmla="*/ 9922373 w 11267524"/>
                <a:gd name="connsiteY66" fmla="*/ 0 h 6521712"/>
                <a:gd name="connsiteX67" fmla="*/ 10050843 w 11267524"/>
                <a:gd name="connsiteY67" fmla="*/ 105798 h 6521712"/>
                <a:gd name="connsiteX68" fmla="*/ 10655405 w 11267524"/>
                <a:gd name="connsiteY68" fmla="*/ 158697 h 6521712"/>
                <a:gd name="connsiteX69" fmla="*/ 10783874 w 11267524"/>
                <a:gd name="connsiteY69" fmla="*/ 52899 h 6521712"/>
                <a:gd name="connsiteX70" fmla="*/ 10791431 w 11267524"/>
                <a:gd name="connsiteY70" fmla="*/ 211597 h 6521712"/>
                <a:gd name="connsiteX71" fmla="*/ 10776317 w 11267524"/>
                <a:gd name="connsiteY71" fmla="*/ 347623 h 6521712"/>
                <a:gd name="connsiteX72" fmla="*/ 10821659 w 11267524"/>
                <a:gd name="connsiteY72" fmla="*/ 415636 h 6521712"/>
                <a:gd name="connsiteX73" fmla="*/ 11093712 w 11267524"/>
                <a:gd name="connsiteY73" fmla="*/ 332509 h 6521712"/>
                <a:gd name="connsiteX74" fmla="*/ 11267524 w 11267524"/>
                <a:gd name="connsiteY74" fmla="*/ 408079 h 6521712"/>
                <a:gd name="connsiteX75" fmla="*/ 11071041 w 11267524"/>
                <a:gd name="connsiteY75" fmla="*/ 770816 h 6521712"/>
                <a:gd name="connsiteX76" fmla="*/ 10950129 w 11267524"/>
                <a:gd name="connsiteY76" fmla="*/ 665018 h 6521712"/>
                <a:gd name="connsiteX77" fmla="*/ 11018142 w 11267524"/>
                <a:gd name="connsiteY77" fmla="*/ 801045 h 6521712"/>
                <a:gd name="connsiteX78" fmla="*/ 11003028 w 11267524"/>
                <a:gd name="connsiteY78" fmla="*/ 899286 h 6521712"/>
                <a:gd name="connsiteX79" fmla="*/ 10950129 w 11267524"/>
                <a:gd name="connsiteY79" fmla="*/ 1088211 h 6521712"/>
                <a:gd name="connsiteX80" fmla="*/ 10678076 w 11267524"/>
                <a:gd name="connsiteY80" fmla="*/ 1118440 h 6521712"/>
                <a:gd name="connsiteX81" fmla="*/ 10466479 w 11267524"/>
                <a:gd name="connsiteY81" fmla="*/ 1284694 h 6521712"/>
                <a:gd name="connsiteX82" fmla="*/ 10610062 w 11267524"/>
                <a:gd name="connsiteY82" fmla="*/ 1503848 h 6521712"/>
                <a:gd name="connsiteX83" fmla="*/ 10602505 w 11267524"/>
                <a:gd name="connsiteY83" fmla="*/ 2335121 h 6521712"/>
                <a:gd name="connsiteX84" fmla="*/ 10466479 w 11267524"/>
                <a:gd name="connsiteY84" fmla="*/ 2516489 h 6521712"/>
                <a:gd name="connsiteX85" fmla="*/ 10489150 w 11267524"/>
                <a:gd name="connsiteY85" fmla="*/ 2788542 h 6521712"/>
                <a:gd name="connsiteX86" fmla="*/ 10564720 w 11267524"/>
                <a:gd name="connsiteY86" fmla="*/ 2909454 h 6521712"/>
                <a:gd name="connsiteX87" fmla="*/ 10413580 w 11267524"/>
                <a:gd name="connsiteY87" fmla="*/ 3045481 h 6521712"/>
                <a:gd name="connsiteX88" fmla="*/ 10889672 w 11267524"/>
                <a:gd name="connsiteY88" fmla="*/ 3128608 h 6521712"/>
                <a:gd name="connsiteX89" fmla="*/ 10935014 w 11267524"/>
                <a:gd name="connsiteY89" fmla="*/ 3272192 h 6521712"/>
                <a:gd name="connsiteX90" fmla="*/ 10836773 w 11267524"/>
                <a:gd name="connsiteY90" fmla="*/ 3377990 h 6521712"/>
                <a:gd name="connsiteX91" fmla="*/ 10874558 w 11267524"/>
                <a:gd name="connsiteY91" fmla="*/ 3740727 h 6521712"/>
                <a:gd name="connsiteX92" fmla="*/ 11214624 w 11267524"/>
                <a:gd name="connsiteY92" fmla="*/ 3725613 h 6521712"/>
                <a:gd name="connsiteX93" fmla="*/ 11161725 w 11267524"/>
                <a:gd name="connsiteY93" fmla="*/ 3937210 h 6521712"/>
                <a:gd name="connsiteX94" fmla="*/ 11116383 w 11267524"/>
                <a:gd name="connsiteY94" fmla="*/ 3944767 h 6521712"/>
                <a:gd name="connsiteX95" fmla="*/ 11033256 w 11267524"/>
                <a:gd name="connsiteY95" fmla="*/ 3899425 h 6521712"/>
                <a:gd name="connsiteX96" fmla="*/ 10995471 w 11267524"/>
                <a:gd name="connsiteY96" fmla="*/ 4163921 h 6521712"/>
                <a:gd name="connsiteX97" fmla="*/ 10935014 w 11267524"/>
                <a:gd name="connsiteY97" fmla="*/ 4171478 h 6521712"/>
                <a:gd name="connsiteX98" fmla="*/ 11010585 w 11267524"/>
                <a:gd name="connsiteY98" fmla="*/ 4231934 h 6521712"/>
                <a:gd name="connsiteX99" fmla="*/ 10723418 w 11267524"/>
                <a:gd name="connsiteY99" fmla="*/ 4216820 h 6521712"/>
                <a:gd name="connsiteX100" fmla="*/ 10814102 w 11267524"/>
                <a:gd name="connsiteY100" fmla="*/ 4299947 h 6521712"/>
                <a:gd name="connsiteX101" fmla="*/ 10927457 w 11267524"/>
                <a:gd name="connsiteY101" fmla="*/ 4367960 h 6521712"/>
                <a:gd name="connsiteX102" fmla="*/ 10738532 w 11267524"/>
                <a:gd name="connsiteY102" fmla="*/ 4587114 h 6521712"/>
                <a:gd name="connsiteX103" fmla="*/ 10829216 w 11267524"/>
                <a:gd name="connsiteY103" fmla="*/ 4617342 h 6521712"/>
                <a:gd name="connsiteX104" fmla="*/ 10587391 w 11267524"/>
                <a:gd name="connsiteY104" fmla="*/ 4730697 h 6521712"/>
                <a:gd name="connsiteX105" fmla="*/ 10194426 w 11267524"/>
                <a:gd name="connsiteY105" fmla="*/ 4828939 h 6521712"/>
                <a:gd name="connsiteX106" fmla="*/ 10149084 w 11267524"/>
                <a:gd name="connsiteY106" fmla="*/ 4791154 h 6521712"/>
                <a:gd name="connsiteX107" fmla="*/ 10035729 w 11267524"/>
                <a:gd name="connsiteY107" fmla="*/ 5025421 h 6521712"/>
                <a:gd name="connsiteX108" fmla="*/ 9929930 w 11267524"/>
                <a:gd name="connsiteY108" fmla="*/ 5116106 h 6521712"/>
                <a:gd name="connsiteX109" fmla="*/ 9665434 w 11267524"/>
                <a:gd name="connsiteY109" fmla="*/ 5108549 h 6521712"/>
                <a:gd name="connsiteX110" fmla="*/ 9249798 w 11267524"/>
                <a:gd name="connsiteY110" fmla="*/ 4881838 h 6521712"/>
                <a:gd name="connsiteX111" fmla="*/ 9128886 w 11267524"/>
                <a:gd name="connsiteY111" fmla="*/ 4987636 h 6521712"/>
                <a:gd name="connsiteX112" fmla="*/ 9075986 w 11267524"/>
                <a:gd name="connsiteY112" fmla="*/ 4942294 h 6521712"/>
                <a:gd name="connsiteX113" fmla="*/ 9015530 w 11267524"/>
                <a:gd name="connsiteY113" fmla="*/ 5017864 h 6521712"/>
                <a:gd name="connsiteX114" fmla="*/ 8864390 w 11267524"/>
                <a:gd name="connsiteY114" fmla="*/ 4972522 h 6521712"/>
                <a:gd name="connsiteX115" fmla="*/ 8758591 w 11267524"/>
                <a:gd name="connsiteY115" fmla="*/ 4912066 h 6521712"/>
                <a:gd name="connsiteX116" fmla="*/ 8690578 w 11267524"/>
                <a:gd name="connsiteY116" fmla="*/ 4889395 h 6521712"/>
                <a:gd name="connsiteX117" fmla="*/ 8486538 w 11267524"/>
                <a:gd name="connsiteY117" fmla="*/ 4670241 h 6521712"/>
                <a:gd name="connsiteX118" fmla="*/ 8395854 w 11267524"/>
                <a:gd name="connsiteY118" fmla="*/ 4640013 h 6521712"/>
                <a:gd name="connsiteX119" fmla="*/ 8229600 w 11267524"/>
                <a:gd name="connsiteY119" fmla="*/ 4503987 h 6521712"/>
                <a:gd name="connsiteX120" fmla="*/ 7995332 w 11267524"/>
                <a:gd name="connsiteY120" fmla="*/ 4481316 h 6521712"/>
                <a:gd name="connsiteX121" fmla="*/ 7949990 w 11267524"/>
                <a:gd name="connsiteY121" fmla="*/ 4549329 h 6521712"/>
                <a:gd name="connsiteX122" fmla="*/ 7927319 w 11267524"/>
                <a:gd name="connsiteY122" fmla="*/ 4624899 h 6521712"/>
                <a:gd name="connsiteX123" fmla="*/ 7806406 w 11267524"/>
                <a:gd name="connsiteY123" fmla="*/ 4609785 h 6521712"/>
                <a:gd name="connsiteX124" fmla="*/ 7708165 w 11267524"/>
                <a:gd name="connsiteY124" fmla="*/ 4556886 h 6521712"/>
                <a:gd name="connsiteX125" fmla="*/ 7541910 w 11267524"/>
                <a:gd name="connsiteY125" fmla="*/ 4466202 h 6521712"/>
                <a:gd name="connsiteX126" fmla="*/ 7451226 w 11267524"/>
                <a:gd name="connsiteY126" fmla="*/ 4330175 h 6521712"/>
                <a:gd name="connsiteX127" fmla="*/ 7352985 w 11267524"/>
                <a:gd name="connsiteY127" fmla="*/ 4458645 h 6521712"/>
                <a:gd name="connsiteX128" fmla="*/ 7315200 w 11267524"/>
                <a:gd name="connsiteY128" fmla="*/ 4564443 h 6521712"/>
                <a:gd name="connsiteX129" fmla="*/ 7164059 w 11267524"/>
                <a:gd name="connsiteY129" fmla="*/ 4624899 h 6521712"/>
                <a:gd name="connsiteX130" fmla="*/ 7118717 w 11267524"/>
                <a:gd name="connsiteY130" fmla="*/ 4806268 h 6521712"/>
                <a:gd name="connsiteX131" fmla="*/ 7118717 w 11267524"/>
                <a:gd name="connsiteY131" fmla="*/ 4942294 h 6521712"/>
                <a:gd name="connsiteX132" fmla="*/ 6982690 w 11267524"/>
                <a:gd name="connsiteY132" fmla="*/ 5085878 h 6521712"/>
                <a:gd name="connsiteX133" fmla="*/ 6914677 w 11267524"/>
                <a:gd name="connsiteY133" fmla="*/ 4934737 h 6521712"/>
                <a:gd name="connsiteX134" fmla="*/ 6491484 w 11267524"/>
                <a:gd name="connsiteY134" fmla="*/ 4851610 h 6521712"/>
                <a:gd name="connsiteX135" fmla="*/ 6491484 w 11267524"/>
                <a:gd name="connsiteY135" fmla="*/ 4745811 h 6521712"/>
                <a:gd name="connsiteX136" fmla="*/ 6423471 w 11267524"/>
                <a:gd name="connsiteY136" fmla="*/ 4670241 h 6521712"/>
                <a:gd name="connsiteX137" fmla="*/ 6211874 w 11267524"/>
                <a:gd name="connsiteY137" fmla="*/ 4451088 h 6521712"/>
                <a:gd name="connsiteX138" fmla="*/ 5939821 w 11267524"/>
                <a:gd name="connsiteY138" fmla="*/ 4451088 h 6521712"/>
                <a:gd name="connsiteX139" fmla="*/ 5803795 w 11267524"/>
                <a:gd name="connsiteY139" fmla="*/ 4632456 h 6521712"/>
                <a:gd name="connsiteX140" fmla="*/ 5425943 w 11267524"/>
                <a:gd name="connsiteY140" fmla="*/ 4496430 h 6521712"/>
                <a:gd name="connsiteX141" fmla="*/ 5403272 w 11267524"/>
                <a:gd name="connsiteY141" fmla="*/ 4768483 h 6521712"/>
                <a:gd name="connsiteX142" fmla="*/ 5456171 w 11267524"/>
                <a:gd name="connsiteY142" fmla="*/ 4866724 h 6521712"/>
                <a:gd name="connsiteX143" fmla="*/ 5365487 w 11267524"/>
                <a:gd name="connsiteY143" fmla="*/ 4919623 h 6521712"/>
                <a:gd name="connsiteX144" fmla="*/ 5312588 w 11267524"/>
                <a:gd name="connsiteY144" fmla="*/ 5100992 h 6521712"/>
                <a:gd name="connsiteX145" fmla="*/ 5116105 w 11267524"/>
                <a:gd name="connsiteY145" fmla="*/ 5244575 h 6521712"/>
                <a:gd name="connsiteX146" fmla="*/ 5070763 w 11267524"/>
                <a:gd name="connsiteY146" fmla="*/ 5357930 h 6521712"/>
                <a:gd name="connsiteX147" fmla="*/ 4813824 w 11267524"/>
                <a:gd name="connsiteY147" fmla="*/ 5131220 h 6521712"/>
                <a:gd name="connsiteX148" fmla="*/ 4624899 w 11267524"/>
                <a:gd name="connsiteY148" fmla="*/ 5153891 h 6521712"/>
                <a:gd name="connsiteX149" fmla="*/ 4594671 w 11267524"/>
                <a:gd name="connsiteY149" fmla="*/ 5410830 h 6521712"/>
                <a:gd name="connsiteX150" fmla="*/ 4239490 w 11267524"/>
                <a:gd name="connsiteY150" fmla="*/ 5690440 h 6521712"/>
                <a:gd name="connsiteX151" fmla="*/ 4269719 w 11267524"/>
                <a:gd name="connsiteY151" fmla="*/ 5894479 h 6521712"/>
                <a:gd name="connsiteX152" fmla="*/ 3770955 w 11267524"/>
                <a:gd name="connsiteY152" fmla="*/ 5992721 h 6521712"/>
                <a:gd name="connsiteX153" fmla="*/ 3476231 w 11267524"/>
                <a:gd name="connsiteY153" fmla="*/ 5834023 h 6521712"/>
                <a:gd name="connsiteX154" fmla="*/ 3340205 w 11267524"/>
                <a:gd name="connsiteY154" fmla="*/ 5962492 h 6521712"/>
                <a:gd name="connsiteX155" fmla="*/ 3347762 w 11267524"/>
                <a:gd name="connsiteY155" fmla="*/ 6053177 h 6521712"/>
                <a:gd name="connsiteX156" fmla="*/ 3302419 w 11267524"/>
                <a:gd name="connsiteY156" fmla="*/ 6128747 h 6521712"/>
                <a:gd name="connsiteX157" fmla="*/ 3461117 w 11267524"/>
                <a:gd name="connsiteY157" fmla="*/ 6347901 h 6521712"/>
                <a:gd name="connsiteX158" fmla="*/ 3400661 w 11267524"/>
                <a:gd name="connsiteY158" fmla="*/ 6408357 h 6521712"/>
                <a:gd name="connsiteX159" fmla="*/ 3400661 w 11267524"/>
                <a:gd name="connsiteY159" fmla="*/ 6453699 h 6521712"/>
                <a:gd name="connsiteX160" fmla="*/ 3287305 w 11267524"/>
                <a:gd name="connsiteY160" fmla="*/ 6521712 h 6521712"/>
                <a:gd name="connsiteX161" fmla="*/ 2682743 w 11267524"/>
                <a:gd name="connsiteY161" fmla="*/ 6514155 h 6521712"/>
                <a:gd name="connsiteX162" fmla="*/ 2592059 w 11267524"/>
                <a:gd name="connsiteY162" fmla="*/ 6461256 h 6521712"/>
                <a:gd name="connsiteX163" fmla="*/ 2592059 w 11267524"/>
                <a:gd name="connsiteY163" fmla="*/ 6325230 h 6521712"/>
                <a:gd name="connsiteX164" fmla="*/ 2539160 w 11267524"/>
                <a:gd name="connsiteY164" fmla="*/ 6302559 h 6521712"/>
                <a:gd name="connsiteX165" fmla="*/ 2478704 w 11267524"/>
                <a:gd name="connsiteY165" fmla="*/ 6226988 h 6521712"/>
                <a:gd name="connsiteX166" fmla="*/ 2168866 w 11267524"/>
                <a:gd name="connsiteY166" fmla="*/ 6136304 h 6521712"/>
                <a:gd name="connsiteX167" fmla="*/ 2214208 w 11267524"/>
                <a:gd name="connsiteY167" fmla="*/ 6083405 h 6521712"/>
                <a:gd name="connsiteX168" fmla="*/ 2146195 w 11267524"/>
                <a:gd name="connsiteY168" fmla="*/ 5985164 h 6521712"/>
                <a:gd name="connsiteX169" fmla="*/ 1783457 w 11267524"/>
                <a:gd name="connsiteY169" fmla="*/ 5803795 h 6521712"/>
                <a:gd name="connsiteX170" fmla="*/ 1775900 w 11267524"/>
                <a:gd name="connsiteY170" fmla="*/ 5713111 h 6521712"/>
                <a:gd name="connsiteX171" fmla="*/ 1209124 w 11267524"/>
                <a:gd name="connsiteY171" fmla="*/ 5607312 h 6521712"/>
                <a:gd name="connsiteX172" fmla="*/ 778373 w 11267524"/>
                <a:gd name="connsiteY172" fmla="*/ 5675326 h 6521712"/>
                <a:gd name="connsiteX173" fmla="*/ 574333 w 11267524"/>
                <a:gd name="connsiteY173" fmla="*/ 5320145 h 6521712"/>
                <a:gd name="connsiteX174" fmla="*/ 385408 w 11267524"/>
                <a:gd name="connsiteY174" fmla="*/ 5320145 h 6521712"/>
                <a:gd name="connsiteX175" fmla="*/ 0 w 11267524"/>
                <a:gd name="connsiteY175" fmla="*/ 5388159 h 6521712"/>
                <a:gd name="connsiteX176" fmla="*/ 226710 w 11267524"/>
                <a:gd name="connsiteY176" fmla="*/ 4624899 h 6521712"/>
                <a:gd name="connsiteX177" fmla="*/ 513877 w 11267524"/>
                <a:gd name="connsiteY177" fmla="*/ 4655127 h 6521712"/>
                <a:gd name="connsiteX178" fmla="*/ 672575 w 11267524"/>
                <a:gd name="connsiteY178" fmla="*/ 4564443 h 6521712"/>
                <a:gd name="connsiteX179" fmla="*/ 612119 w 11267524"/>
                <a:gd name="connsiteY179" fmla="*/ 4413302 h 6521712"/>
                <a:gd name="connsiteX180" fmla="*/ 453421 w 11267524"/>
                <a:gd name="connsiteY180" fmla="*/ 4315061 h 6521712"/>
                <a:gd name="connsiteX181" fmla="*/ 513877 w 11267524"/>
                <a:gd name="connsiteY181" fmla="*/ 4058122 h 6521712"/>
                <a:gd name="connsiteX182" fmla="*/ 438307 w 11267524"/>
                <a:gd name="connsiteY182" fmla="*/ 3642486 h 6521712"/>
                <a:gd name="connsiteX183" fmla="*/ 513877 w 11267524"/>
                <a:gd name="connsiteY183" fmla="*/ 3551802 h 6521712"/>
                <a:gd name="connsiteX184" fmla="*/ 627233 w 11267524"/>
                <a:gd name="connsiteY184" fmla="*/ 3566916 h 6521712"/>
                <a:gd name="connsiteX185" fmla="*/ 808601 w 11267524"/>
                <a:gd name="connsiteY185" fmla="*/ 3861640 h 6521712"/>
                <a:gd name="connsiteX186" fmla="*/ 899286 w 11267524"/>
                <a:gd name="connsiteY186" fmla="*/ 3786069 h 6521712"/>
                <a:gd name="connsiteX187" fmla="*/ 944628 w 11267524"/>
                <a:gd name="connsiteY187" fmla="*/ 3634929 h 6521712"/>
                <a:gd name="connsiteX188" fmla="*/ 1095768 w 11267524"/>
                <a:gd name="connsiteY188" fmla="*/ 3393104 h 6521712"/>
                <a:gd name="connsiteX189" fmla="*/ 1458505 w 11267524"/>
                <a:gd name="connsiteY189" fmla="*/ 3551802 h 6521712"/>
                <a:gd name="connsiteX190" fmla="*/ 1654988 w 11267524"/>
                <a:gd name="connsiteY190" fmla="*/ 3498902 h 6521712"/>
                <a:gd name="connsiteX191" fmla="*/ 1889256 w 11267524"/>
                <a:gd name="connsiteY191" fmla="*/ 3498902 h 6521712"/>
                <a:gd name="connsiteX192" fmla="*/ 1843914 w 11267524"/>
                <a:gd name="connsiteY192" fmla="*/ 3287306 h 6521712"/>
                <a:gd name="connsiteX193" fmla="*/ 2070624 w 11267524"/>
                <a:gd name="connsiteY193" fmla="*/ 3143722 h 6521712"/>
                <a:gd name="connsiteX194" fmla="*/ 2652515 w 11267524"/>
                <a:gd name="connsiteY194" fmla="*/ 3189064 h 6521712"/>
                <a:gd name="connsiteX195" fmla="*/ 3476231 w 11267524"/>
                <a:gd name="connsiteY195" fmla="*/ 3415775 h 6521712"/>
                <a:gd name="connsiteX196" fmla="*/ 3491345 w 11267524"/>
                <a:gd name="connsiteY196" fmla="*/ 3332648 h 6521712"/>
                <a:gd name="connsiteX197" fmla="*/ 3498902 w 11267524"/>
                <a:gd name="connsiteY197" fmla="*/ 3166393 h 6521712"/>
                <a:gd name="connsiteX198" fmla="*/ 3173950 w 11267524"/>
                <a:gd name="connsiteY198" fmla="*/ 3098380 h 6521712"/>
                <a:gd name="connsiteX199" fmla="*/ 3083266 w 11267524"/>
                <a:gd name="connsiteY199" fmla="*/ 2758314 h 6521712"/>
                <a:gd name="connsiteX200" fmla="*/ 2629844 w 11267524"/>
                <a:gd name="connsiteY200" fmla="*/ 2599616 h 6521712"/>
                <a:gd name="connsiteX201" fmla="*/ 2395576 w 11267524"/>
                <a:gd name="connsiteY201" fmla="*/ 2712972 h 6521712"/>
                <a:gd name="connsiteX202" fmla="*/ 1798571 w 11267524"/>
                <a:gd name="connsiteY202" fmla="*/ 2607173 h 6521712"/>
                <a:gd name="connsiteX203" fmla="*/ 1738115 w 11267524"/>
                <a:gd name="connsiteY203" fmla="*/ 2508932 h 6521712"/>
                <a:gd name="connsiteX204" fmla="*/ 1662545 w 11267524"/>
                <a:gd name="connsiteY204" fmla="*/ 2471147 h 6521712"/>
                <a:gd name="connsiteX205" fmla="*/ 1518962 w 11267524"/>
                <a:gd name="connsiteY205" fmla="*/ 2304892 h 6521712"/>
                <a:gd name="connsiteX206" fmla="*/ 1420720 w 11267524"/>
                <a:gd name="connsiteY206" fmla="*/ 2312450 h 6521712"/>
                <a:gd name="connsiteX207" fmla="*/ 1239352 w 11267524"/>
                <a:gd name="connsiteY207" fmla="*/ 2221765 h 6521712"/>
                <a:gd name="connsiteX208" fmla="*/ 974856 w 11267524"/>
                <a:gd name="connsiteY208" fmla="*/ 1775901 h 6521712"/>
                <a:gd name="connsiteX209" fmla="*/ 1269580 w 11267524"/>
                <a:gd name="connsiteY209" fmla="*/ 2032840 h 6521712"/>
                <a:gd name="connsiteX210" fmla="*/ 1277137 w 11267524"/>
                <a:gd name="connsiteY210" fmla="*/ 1957269 h 6521712"/>
                <a:gd name="connsiteX211" fmla="*/ 997527 w 11267524"/>
                <a:gd name="connsiteY211" fmla="*/ 1579418 h 6521712"/>
                <a:gd name="connsiteX212" fmla="*/ 929514 w 11267524"/>
                <a:gd name="connsiteY212" fmla="*/ 1654988 h 6521712"/>
                <a:gd name="connsiteX213" fmla="*/ 634790 w 11267524"/>
                <a:gd name="connsiteY213" fmla="*/ 1904370 h 6521712"/>
                <a:gd name="connsiteX214" fmla="*/ 385408 w 11267524"/>
                <a:gd name="connsiteY214" fmla="*/ 1911927 h 6521712"/>
                <a:gd name="connsiteX215" fmla="*/ 90684 w 11267524"/>
                <a:gd name="connsiteY215" fmla="*/ 1791015 h 6521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11267524" h="6521712">
                  <a:moveTo>
                    <a:pt x="90684" y="1791015"/>
                  </a:moveTo>
                  <a:lnTo>
                    <a:pt x="1141110" y="876615"/>
                  </a:lnTo>
                  <a:lnTo>
                    <a:pt x="1262023" y="914400"/>
                  </a:lnTo>
                  <a:lnTo>
                    <a:pt x="1337593" y="733031"/>
                  </a:lnTo>
                  <a:lnTo>
                    <a:pt x="2199094" y="90684"/>
                  </a:lnTo>
                  <a:lnTo>
                    <a:pt x="2380462" y="151140"/>
                  </a:lnTo>
                  <a:lnTo>
                    <a:pt x="2395576" y="173811"/>
                  </a:lnTo>
                  <a:lnTo>
                    <a:pt x="2524046" y="188926"/>
                  </a:lnTo>
                  <a:lnTo>
                    <a:pt x="2599616" y="370294"/>
                  </a:lnTo>
                  <a:lnTo>
                    <a:pt x="3015252" y="324952"/>
                  </a:lnTo>
                  <a:lnTo>
                    <a:pt x="3869196" y="989970"/>
                  </a:lnTo>
                  <a:lnTo>
                    <a:pt x="4073236" y="1012641"/>
                  </a:lnTo>
                  <a:lnTo>
                    <a:pt x="4103464" y="1110883"/>
                  </a:lnTo>
                  <a:lnTo>
                    <a:pt x="3952324" y="1345150"/>
                  </a:lnTo>
                  <a:lnTo>
                    <a:pt x="4005223" y="1639874"/>
                  </a:lnTo>
                  <a:lnTo>
                    <a:pt x="4254605" y="1753230"/>
                  </a:lnTo>
                  <a:lnTo>
                    <a:pt x="4254605" y="1859028"/>
                  </a:lnTo>
                  <a:lnTo>
                    <a:pt x="4367960" y="1911927"/>
                  </a:lnTo>
                  <a:lnTo>
                    <a:pt x="4360403" y="2093296"/>
                  </a:lnTo>
                  <a:lnTo>
                    <a:pt x="4511543" y="2297335"/>
                  </a:lnTo>
                  <a:lnTo>
                    <a:pt x="4655127" y="2667630"/>
                  </a:lnTo>
                  <a:lnTo>
                    <a:pt x="4760925" y="2758314"/>
                  </a:lnTo>
                  <a:lnTo>
                    <a:pt x="4828938" y="2758314"/>
                  </a:lnTo>
                  <a:lnTo>
                    <a:pt x="4776039" y="2969911"/>
                  </a:lnTo>
                  <a:lnTo>
                    <a:pt x="4828938" y="3037924"/>
                  </a:lnTo>
                  <a:lnTo>
                    <a:pt x="4670241" y="3234407"/>
                  </a:lnTo>
                  <a:lnTo>
                    <a:pt x="4798710" y="3340205"/>
                  </a:lnTo>
                  <a:lnTo>
                    <a:pt x="5410829" y="3121051"/>
                  </a:lnTo>
                  <a:lnTo>
                    <a:pt x="5357930" y="2939683"/>
                  </a:lnTo>
                  <a:lnTo>
                    <a:pt x="5705553" y="2448476"/>
                  </a:lnTo>
                  <a:lnTo>
                    <a:pt x="6272330" y="2592059"/>
                  </a:lnTo>
                  <a:lnTo>
                    <a:pt x="6567054" y="2826327"/>
                  </a:lnTo>
                  <a:lnTo>
                    <a:pt x="6944905" y="2546717"/>
                  </a:lnTo>
                  <a:lnTo>
                    <a:pt x="6892006" y="2282221"/>
                  </a:lnTo>
                  <a:lnTo>
                    <a:pt x="6967576" y="2214208"/>
                  </a:lnTo>
                  <a:lnTo>
                    <a:pt x="7020476" y="2131081"/>
                  </a:lnTo>
                  <a:lnTo>
                    <a:pt x="6922234" y="1843914"/>
                  </a:lnTo>
                  <a:lnTo>
                    <a:pt x="6982690" y="1821243"/>
                  </a:lnTo>
                  <a:lnTo>
                    <a:pt x="7201844" y="1934598"/>
                  </a:lnTo>
                  <a:lnTo>
                    <a:pt x="7398327" y="1586975"/>
                  </a:lnTo>
                  <a:lnTo>
                    <a:pt x="7330314" y="1481177"/>
                  </a:lnTo>
                  <a:lnTo>
                    <a:pt x="7617481" y="1345150"/>
                  </a:lnTo>
                  <a:lnTo>
                    <a:pt x="7715722" y="1178896"/>
                  </a:lnTo>
                  <a:lnTo>
                    <a:pt x="7738393" y="1103326"/>
                  </a:lnTo>
                  <a:lnTo>
                    <a:pt x="8055788" y="899286"/>
                  </a:lnTo>
                  <a:lnTo>
                    <a:pt x="8033117" y="785930"/>
                  </a:lnTo>
                  <a:lnTo>
                    <a:pt x="8123801" y="717917"/>
                  </a:lnTo>
                  <a:lnTo>
                    <a:pt x="8320284" y="846387"/>
                  </a:lnTo>
                  <a:lnTo>
                    <a:pt x="8554552" y="906843"/>
                  </a:lnTo>
                  <a:lnTo>
                    <a:pt x="8698135" y="559220"/>
                  </a:lnTo>
                  <a:lnTo>
                    <a:pt x="8486538" y="460978"/>
                  </a:lnTo>
                  <a:lnTo>
                    <a:pt x="8403411" y="536549"/>
                  </a:lnTo>
                  <a:lnTo>
                    <a:pt x="8342955" y="619676"/>
                  </a:lnTo>
                  <a:lnTo>
                    <a:pt x="8259828" y="604562"/>
                  </a:lnTo>
                  <a:lnTo>
                    <a:pt x="8176700" y="521435"/>
                  </a:lnTo>
                  <a:lnTo>
                    <a:pt x="8108687" y="423193"/>
                  </a:lnTo>
                  <a:lnTo>
                    <a:pt x="8169143" y="340066"/>
                  </a:lnTo>
                  <a:lnTo>
                    <a:pt x="8191814" y="264496"/>
                  </a:lnTo>
                  <a:lnTo>
                    <a:pt x="9227127" y="204040"/>
                  </a:lnTo>
                  <a:lnTo>
                    <a:pt x="9400938" y="302281"/>
                  </a:lnTo>
                  <a:lnTo>
                    <a:pt x="9461395" y="430750"/>
                  </a:lnTo>
                  <a:lnTo>
                    <a:pt x="9620092" y="377851"/>
                  </a:lnTo>
                  <a:lnTo>
                    <a:pt x="9552079" y="249382"/>
                  </a:lnTo>
                  <a:lnTo>
                    <a:pt x="9657877" y="113355"/>
                  </a:lnTo>
                  <a:lnTo>
                    <a:pt x="9733448" y="113355"/>
                  </a:lnTo>
                  <a:lnTo>
                    <a:pt x="9892145" y="37785"/>
                  </a:lnTo>
                  <a:lnTo>
                    <a:pt x="9922373" y="0"/>
                  </a:lnTo>
                  <a:lnTo>
                    <a:pt x="10050843" y="105798"/>
                  </a:lnTo>
                  <a:lnTo>
                    <a:pt x="10655405" y="158697"/>
                  </a:lnTo>
                  <a:lnTo>
                    <a:pt x="10783874" y="52899"/>
                  </a:lnTo>
                  <a:lnTo>
                    <a:pt x="10791431" y="211597"/>
                  </a:lnTo>
                  <a:lnTo>
                    <a:pt x="10776317" y="347623"/>
                  </a:lnTo>
                  <a:lnTo>
                    <a:pt x="10821659" y="415636"/>
                  </a:lnTo>
                  <a:lnTo>
                    <a:pt x="11093712" y="332509"/>
                  </a:lnTo>
                  <a:lnTo>
                    <a:pt x="11267524" y="408079"/>
                  </a:lnTo>
                  <a:lnTo>
                    <a:pt x="11071041" y="770816"/>
                  </a:lnTo>
                  <a:lnTo>
                    <a:pt x="10950129" y="665018"/>
                  </a:lnTo>
                  <a:lnTo>
                    <a:pt x="11018142" y="801045"/>
                  </a:lnTo>
                  <a:lnTo>
                    <a:pt x="11003028" y="899286"/>
                  </a:lnTo>
                  <a:lnTo>
                    <a:pt x="10950129" y="1088211"/>
                  </a:lnTo>
                  <a:lnTo>
                    <a:pt x="10678076" y="1118440"/>
                  </a:lnTo>
                  <a:lnTo>
                    <a:pt x="10466479" y="1284694"/>
                  </a:lnTo>
                  <a:lnTo>
                    <a:pt x="10610062" y="1503848"/>
                  </a:lnTo>
                  <a:lnTo>
                    <a:pt x="10602505" y="2335121"/>
                  </a:lnTo>
                  <a:lnTo>
                    <a:pt x="10466479" y="2516489"/>
                  </a:lnTo>
                  <a:lnTo>
                    <a:pt x="10489150" y="2788542"/>
                  </a:lnTo>
                  <a:lnTo>
                    <a:pt x="10564720" y="2909454"/>
                  </a:lnTo>
                  <a:lnTo>
                    <a:pt x="10413580" y="3045481"/>
                  </a:lnTo>
                  <a:lnTo>
                    <a:pt x="10889672" y="3128608"/>
                  </a:lnTo>
                  <a:lnTo>
                    <a:pt x="10935014" y="3272192"/>
                  </a:lnTo>
                  <a:lnTo>
                    <a:pt x="10836773" y="3377990"/>
                  </a:lnTo>
                  <a:lnTo>
                    <a:pt x="10874558" y="3740727"/>
                  </a:lnTo>
                  <a:lnTo>
                    <a:pt x="11214624" y="3725613"/>
                  </a:lnTo>
                  <a:lnTo>
                    <a:pt x="11161725" y="3937210"/>
                  </a:lnTo>
                  <a:lnTo>
                    <a:pt x="11116383" y="3944767"/>
                  </a:lnTo>
                  <a:lnTo>
                    <a:pt x="11033256" y="3899425"/>
                  </a:lnTo>
                  <a:lnTo>
                    <a:pt x="10995471" y="4163921"/>
                  </a:lnTo>
                  <a:lnTo>
                    <a:pt x="10935014" y="4171478"/>
                  </a:lnTo>
                  <a:lnTo>
                    <a:pt x="11010585" y="4231934"/>
                  </a:lnTo>
                  <a:lnTo>
                    <a:pt x="10723418" y="4216820"/>
                  </a:lnTo>
                  <a:lnTo>
                    <a:pt x="10814102" y="4299947"/>
                  </a:lnTo>
                  <a:lnTo>
                    <a:pt x="10927457" y="4367960"/>
                  </a:lnTo>
                  <a:lnTo>
                    <a:pt x="10738532" y="4587114"/>
                  </a:lnTo>
                  <a:lnTo>
                    <a:pt x="10829216" y="4617342"/>
                  </a:lnTo>
                  <a:lnTo>
                    <a:pt x="10587391" y="4730697"/>
                  </a:lnTo>
                  <a:lnTo>
                    <a:pt x="10194426" y="4828939"/>
                  </a:lnTo>
                  <a:lnTo>
                    <a:pt x="10149084" y="4791154"/>
                  </a:lnTo>
                  <a:lnTo>
                    <a:pt x="10035729" y="5025421"/>
                  </a:lnTo>
                  <a:lnTo>
                    <a:pt x="9929930" y="5116106"/>
                  </a:lnTo>
                  <a:lnTo>
                    <a:pt x="9665434" y="5108549"/>
                  </a:lnTo>
                  <a:lnTo>
                    <a:pt x="9249798" y="4881838"/>
                  </a:lnTo>
                  <a:lnTo>
                    <a:pt x="9128886" y="4987636"/>
                  </a:lnTo>
                  <a:lnTo>
                    <a:pt x="9075986" y="4942294"/>
                  </a:lnTo>
                  <a:lnTo>
                    <a:pt x="9015530" y="5017864"/>
                  </a:lnTo>
                  <a:lnTo>
                    <a:pt x="8864390" y="4972522"/>
                  </a:lnTo>
                  <a:lnTo>
                    <a:pt x="8758591" y="4912066"/>
                  </a:lnTo>
                  <a:lnTo>
                    <a:pt x="8690578" y="4889395"/>
                  </a:lnTo>
                  <a:lnTo>
                    <a:pt x="8486538" y="4670241"/>
                  </a:lnTo>
                  <a:lnTo>
                    <a:pt x="8395854" y="4640013"/>
                  </a:lnTo>
                  <a:lnTo>
                    <a:pt x="8229600" y="4503987"/>
                  </a:lnTo>
                  <a:lnTo>
                    <a:pt x="7995332" y="4481316"/>
                  </a:lnTo>
                  <a:lnTo>
                    <a:pt x="7949990" y="4549329"/>
                  </a:lnTo>
                  <a:lnTo>
                    <a:pt x="7927319" y="4624899"/>
                  </a:lnTo>
                  <a:lnTo>
                    <a:pt x="7806406" y="4609785"/>
                  </a:lnTo>
                  <a:lnTo>
                    <a:pt x="7708165" y="4556886"/>
                  </a:lnTo>
                  <a:lnTo>
                    <a:pt x="7541910" y="4466202"/>
                  </a:lnTo>
                  <a:lnTo>
                    <a:pt x="7451226" y="4330175"/>
                  </a:lnTo>
                  <a:lnTo>
                    <a:pt x="7352985" y="4458645"/>
                  </a:lnTo>
                  <a:lnTo>
                    <a:pt x="7315200" y="4564443"/>
                  </a:lnTo>
                  <a:lnTo>
                    <a:pt x="7164059" y="4624899"/>
                  </a:lnTo>
                  <a:lnTo>
                    <a:pt x="7118717" y="4806268"/>
                  </a:lnTo>
                  <a:lnTo>
                    <a:pt x="7118717" y="4942294"/>
                  </a:lnTo>
                  <a:lnTo>
                    <a:pt x="6982690" y="5085878"/>
                  </a:lnTo>
                  <a:lnTo>
                    <a:pt x="6914677" y="4934737"/>
                  </a:lnTo>
                  <a:lnTo>
                    <a:pt x="6491484" y="4851610"/>
                  </a:lnTo>
                  <a:lnTo>
                    <a:pt x="6491484" y="4745811"/>
                  </a:lnTo>
                  <a:lnTo>
                    <a:pt x="6423471" y="4670241"/>
                  </a:lnTo>
                  <a:lnTo>
                    <a:pt x="6211874" y="4451088"/>
                  </a:lnTo>
                  <a:lnTo>
                    <a:pt x="5939821" y="4451088"/>
                  </a:lnTo>
                  <a:lnTo>
                    <a:pt x="5803795" y="4632456"/>
                  </a:lnTo>
                  <a:lnTo>
                    <a:pt x="5425943" y="4496430"/>
                  </a:lnTo>
                  <a:lnTo>
                    <a:pt x="5403272" y="4768483"/>
                  </a:lnTo>
                  <a:lnTo>
                    <a:pt x="5456171" y="4866724"/>
                  </a:lnTo>
                  <a:lnTo>
                    <a:pt x="5365487" y="4919623"/>
                  </a:lnTo>
                  <a:lnTo>
                    <a:pt x="5312588" y="5100992"/>
                  </a:lnTo>
                  <a:lnTo>
                    <a:pt x="5116105" y="5244575"/>
                  </a:lnTo>
                  <a:lnTo>
                    <a:pt x="5070763" y="5357930"/>
                  </a:lnTo>
                  <a:lnTo>
                    <a:pt x="4813824" y="5131220"/>
                  </a:lnTo>
                  <a:lnTo>
                    <a:pt x="4624899" y="5153891"/>
                  </a:lnTo>
                  <a:lnTo>
                    <a:pt x="4594671" y="5410830"/>
                  </a:lnTo>
                  <a:lnTo>
                    <a:pt x="4239490" y="5690440"/>
                  </a:lnTo>
                  <a:lnTo>
                    <a:pt x="4269719" y="5894479"/>
                  </a:lnTo>
                  <a:lnTo>
                    <a:pt x="3770955" y="5992721"/>
                  </a:lnTo>
                  <a:lnTo>
                    <a:pt x="3476231" y="5834023"/>
                  </a:lnTo>
                  <a:lnTo>
                    <a:pt x="3340205" y="5962492"/>
                  </a:lnTo>
                  <a:lnTo>
                    <a:pt x="3347762" y="6053177"/>
                  </a:lnTo>
                  <a:lnTo>
                    <a:pt x="3302419" y="6128747"/>
                  </a:lnTo>
                  <a:lnTo>
                    <a:pt x="3461117" y="6347901"/>
                  </a:lnTo>
                  <a:lnTo>
                    <a:pt x="3400661" y="6408357"/>
                  </a:lnTo>
                  <a:lnTo>
                    <a:pt x="3400661" y="6453699"/>
                  </a:lnTo>
                  <a:lnTo>
                    <a:pt x="3287305" y="6521712"/>
                  </a:lnTo>
                  <a:lnTo>
                    <a:pt x="2682743" y="6514155"/>
                  </a:lnTo>
                  <a:lnTo>
                    <a:pt x="2592059" y="6461256"/>
                  </a:lnTo>
                  <a:lnTo>
                    <a:pt x="2592059" y="6325230"/>
                  </a:lnTo>
                  <a:lnTo>
                    <a:pt x="2539160" y="6302559"/>
                  </a:lnTo>
                  <a:lnTo>
                    <a:pt x="2478704" y="6226988"/>
                  </a:lnTo>
                  <a:lnTo>
                    <a:pt x="2168866" y="6136304"/>
                  </a:lnTo>
                  <a:lnTo>
                    <a:pt x="2214208" y="6083405"/>
                  </a:lnTo>
                  <a:lnTo>
                    <a:pt x="2146195" y="5985164"/>
                  </a:lnTo>
                  <a:lnTo>
                    <a:pt x="1783457" y="5803795"/>
                  </a:lnTo>
                  <a:lnTo>
                    <a:pt x="1775900" y="5713111"/>
                  </a:lnTo>
                  <a:lnTo>
                    <a:pt x="1209124" y="5607312"/>
                  </a:lnTo>
                  <a:lnTo>
                    <a:pt x="778373" y="5675326"/>
                  </a:lnTo>
                  <a:lnTo>
                    <a:pt x="574333" y="5320145"/>
                  </a:lnTo>
                  <a:lnTo>
                    <a:pt x="385408" y="5320145"/>
                  </a:lnTo>
                  <a:lnTo>
                    <a:pt x="0" y="5388159"/>
                  </a:lnTo>
                  <a:lnTo>
                    <a:pt x="226710" y="4624899"/>
                  </a:lnTo>
                  <a:lnTo>
                    <a:pt x="513877" y="4655127"/>
                  </a:lnTo>
                  <a:lnTo>
                    <a:pt x="672575" y="4564443"/>
                  </a:lnTo>
                  <a:lnTo>
                    <a:pt x="612119" y="4413302"/>
                  </a:lnTo>
                  <a:lnTo>
                    <a:pt x="453421" y="4315061"/>
                  </a:lnTo>
                  <a:lnTo>
                    <a:pt x="513877" y="4058122"/>
                  </a:lnTo>
                  <a:lnTo>
                    <a:pt x="438307" y="3642486"/>
                  </a:lnTo>
                  <a:lnTo>
                    <a:pt x="513877" y="3551802"/>
                  </a:lnTo>
                  <a:lnTo>
                    <a:pt x="627233" y="3566916"/>
                  </a:lnTo>
                  <a:lnTo>
                    <a:pt x="808601" y="3861640"/>
                  </a:lnTo>
                  <a:lnTo>
                    <a:pt x="899286" y="3786069"/>
                  </a:lnTo>
                  <a:lnTo>
                    <a:pt x="944628" y="3634929"/>
                  </a:lnTo>
                  <a:lnTo>
                    <a:pt x="1095768" y="3393104"/>
                  </a:lnTo>
                  <a:lnTo>
                    <a:pt x="1458505" y="3551802"/>
                  </a:lnTo>
                  <a:lnTo>
                    <a:pt x="1654988" y="3498902"/>
                  </a:lnTo>
                  <a:lnTo>
                    <a:pt x="1889256" y="3498902"/>
                  </a:lnTo>
                  <a:lnTo>
                    <a:pt x="1843914" y="3287306"/>
                  </a:lnTo>
                  <a:lnTo>
                    <a:pt x="2070624" y="3143722"/>
                  </a:lnTo>
                  <a:lnTo>
                    <a:pt x="2652515" y="3189064"/>
                  </a:lnTo>
                  <a:lnTo>
                    <a:pt x="3476231" y="3415775"/>
                  </a:lnTo>
                  <a:lnTo>
                    <a:pt x="3491345" y="3332648"/>
                  </a:lnTo>
                  <a:lnTo>
                    <a:pt x="3498902" y="3166393"/>
                  </a:lnTo>
                  <a:lnTo>
                    <a:pt x="3173950" y="3098380"/>
                  </a:lnTo>
                  <a:lnTo>
                    <a:pt x="3083266" y="2758314"/>
                  </a:lnTo>
                  <a:lnTo>
                    <a:pt x="2629844" y="2599616"/>
                  </a:lnTo>
                  <a:lnTo>
                    <a:pt x="2395576" y="2712972"/>
                  </a:lnTo>
                  <a:lnTo>
                    <a:pt x="1798571" y="2607173"/>
                  </a:lnTo>
                  <a:lnTo>
                    <a:pt x="1738115" y="2508932"/>
                  </a:lnTo>
                  <a:lnTo>
                    <a:pt x="1662545" y="2471147"/>
                  </a:lnTo>
                  <a:lnTo>
                    <a:pt x="1518962" y="2304892"/>
                  </a:lnTo>
                  <a:lnTo>
                    <a:pt x="1420720" y="2312450"/>
                  </a:lnTo>
                  <a:lnTo>
                    <a:pt x="1239352" y="2221765"/>
                  </a:lnTo>
                  <a:lnTo>
                    <a:pt x="974856" y="1775901"/>
                  </a:lnTo>
                  <a:lnTo>
                    <a:pt x="1269580" y="2032840"/>
                  </a:lnTo>
                  <a:lnTo>
                    <a:pt x="1277137" y="1957269"/>
                  </a:lnTo>
                  <a:lnTo>
                    <a:pt x="997527" y="1579418"/>
                  </a:lnTo>
                  <a:lnTo>
                    <a:pt x="929514" y="1654988"/>
                  </a:lnTo>
                  <a:lnTo>
                    <a:pt x="634790" y="1904370"/>
                  </a:lnTo>
                  <a:lnTo>
                    <a:pt x="385408" y="1911927"/>
                  </a:lnTo>
                  <a:lnTo>
                    <a:pt x="90684" y="1791015"/>
                  </a:lnTo>
                  <a:close/>
                </a:path>
              </a:pathLst>
            </a:custGeom>
            <a:solidFill>
              <a:srgbClr val="FF0000">
                <a:alpha val="30000"/>
              </a:srgbClr>
            </a:solidFill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endParaRPr lang="ru-RU" sz="2040"/>
            </a:p>
          </p:txBody>
        </p:sp>
        <p:sp>
          <p:nvSpPr>
            <p:cNvPr id="406" name="Полилиния 405"/>
            <p:cNvSpPr/>
            <p:nvPr/>
          </p:nvSpPr>
          <p:spPr>
            <a:xfrm>
              <a:off x="2485371" y="1309033"/>
              <a:ext cx="530458" cy="1758018"/>
            </a:xfrm>
            <a:custGeom>
              <a:avLst/>
              <a:gdLst>
                <a:gd name="connsiteX0" fmla="*/ 73814 w 843717"/>
                <a:gd name="connsiteY0" fmla="*/ 0 h 2278743"/>
                <a:gd name="connsiteX1" fmla="*/ 73814 w 843717"/>
                <a:gd name="connsiteY1" fmla="*/ 0 h 2278743"/>
                <a:gd name="connsiteX2" fmla="*/ 88328 w 843717"/>
                <a:gd name="connsiteY2" fmla="*/ 130629 h 2278743"/>
                <a:gd name="connsiteX3" fmla="*/ 102843 w 843717"/>
                <a:gd name="connsiteY3" fmla="*/ 188686 h 2278743"/>
                <a:gd name="connsiteX4" fmla="*/ 44785 w 843717"/>
                <a:gd name="connsiteY4" fmla="*/ 696686 h 2278743"/>
                <a:gd name="connsiteX5" fmla="*/ 59300 w 843717"/>
                <a:gd name="connsiteY5" fmla="*/ 856343 h 2278743"/>
                <a:gd name="connsiteX6" fmla="*/ 88328 w 843717"/>
                <a:gd name="connsiteY6" fmla="*/ 1161143 h 2278743"/>
                <a:gd name="connsiteX7" fmla="*/ 131871 w 843717"/>
                <a:gd name="connsiteY7" fmla="*/ 1190172 h 2278743"/>
                <a:gd name="connsiteX8" fmla="*/ 102843 w 843717"/>
                <a:gd name="connsiteY8" fmla="*/ 1277257 h 2278743"/>
                <a:gd name="connsiteX9" fmla="*/ 15757 w 843717"/>
                <a:gd name="connsiteY9" fmla="*/ 1320800 h 2278743"/>
                <a:gd name="connsiteX10" fmla="*/ 1243 w 843717"/>
                <a:gd name="connsiteY10" fmla="*/ 1364343 h 2278743"/>
                <a:gd name="connsiteX11" fmla="*/ 44785 w 843717"/>
                <a:gd name="connsiteY11" fmla="*/ 1393372 h 2278743"/>
                <a:gd name="connsiteX12" fmla="*/ 88328 w 843717"/>
                <a:gd name="connsiteY12" fmla="*/ 1436914 h 2278743"/>
                <a:gd name="connsiteX13" fmla="*/ 131871 w 843717"/>
                <a:gd name="connsiteY13" fmla="*/ 1451429 h 2278743"/>
                <a:gd name="connsiteX14" fmla="*/ 175414 w 843717"/>
                <a:gd name="connsiteY14" fmla="*/ 1480457 h 2278743"/>
                <a:gd name="connsiteX15" fmla="*/ 204443 w 843717"/>
                <a:gd name="connsiteY15" fmla="*/ 1524000 h 2278743"/>
                <a:gd name="connsiteX16" fmla="*/ 291528 w 843717"/>
                <a:gd name="connsiteY16" fmla="*/ 1582057 h 2278743"/>
                <a:gd name="connsiteX17" fmla="*/ 306043 w 843717"/>
                <a:gd name="connsiteY17" fmla="*/ 1625600 h 2278743"/>
                <a:gd name="connsiteX18" fmla="*/ 320557 w 843717"/>
                <a:gd name="connsiteY18" fmla="*/ 1698172 h 2278743"/>
                <a:gd name="connsiteX19" fmla="*/ 422157 w 843717"/>
                <a:gd name="connsiteY19" fmla="*/ 1770743 h 2278743"/>
                <a:gd name="connsiteX20" fmla="*/ 726957 w 843717"/>
                <a:gd name="connsiteY20" fmla="*/ 1741714 h 2278743"/>
                <a:gd name="connsiteX21" fmla="*/ 770500 w 843717"/>
                <a:gd name="connsiteY21" fmla="*/ 1727200 h 2278743"/>
                <a:gd name="connsiteX22" fmla="*/ 814043 w 843717"/>
                <a:gd name="connsiteY22" fmla="*/ 1698172 h 2278743"/>
                <a:gd name="connsiteX23" fmla="*/ 843071 w 843717"/>
                <a:gd name="connsiteY23" fmla="*/ 1741714 h 2278743"/>
                <a:gd name="connsiteX24" fmla="*/ 785014 w 843717"/>
                <a:gd name="connsiteY24" fmla="*/ 1828800 h 2278743"/>
                <a:gd name="connsiteX25" fmla="*/ 755985 w 843717"/>
                <a:gd name="connsiteY25" fmla="*/ 1886857 h 2278743"/>
                <a:gd name="connsiteX26" fmla="*/ 712443 w 843717"/>
                <a:gd name="connsiteY26" fmla="*/ 1915886 h 2278743"/>
                <a:gd name="connsiteX27" fmla="*/ 654385 w 843717"/>
                <a:gd name="connsiteY27" fmla="*/ 1959429 h 2278743"/>
                <a:gd name="connsiteX28" fmla="*/ 625357 w 843717"/>
                <a:gd name="connsiteY28" fmla="*/ 2017486 h 2278743"/>
                <a:gd name="connsiteX29" fmla="*/ 596328 w 843717"/>
                <a:gd name="connsiteY29" fmla="*/ 2061029 h 2278743"/>
                <a:gd name="connsiteX30" fmla="*/ 567300 w 843717"/>
                <a:gd name="connsiteY30" fmla="*/ 2278743 h 2278743"/>
                <a:gd name="connsiteX31" fmla="*/ 567300 w 843717"/>
                <a:gd name="connsiteY31" fmla="*/ 2278743 h 227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3717" h="2278743">
                  <a:moveTo>
                    <a:pt x="73814" y="0"/>
                  </a:moveTo>
                  <a:lnTo>
                    <a:pt x="73814" y="0"/>
                  </a:lnTo>
                  <a:cubicBezTo>
                    <a:pt x="78652" y="43543"/>
                    <a:pt x="81666" y="87328"/>
                    <a:pt x="88328" y="130629"/>
                  </a:cubicBezTo>
                  <a:cubicBezTo>
                    <a:pt x="91361" y="150345"/>
                    <a:pt x="103447" y="168747"/>
                    <a:pt x="102843" y="188686"/>
                  </a:cubicBezTo>
                  <a:cubicBezTo>
                    <a:pt x="90909" y="582527"/>
                    <a:pt x="114111" y="488711"/>
                    <a:pt x="44785" y="696686"/>
                  </a:cubicBezTo>
                  <a:cubicBezTo>
                    <a:pt x="49623" y="749905"/>
                    <a:pt x="59300" y="802905"/>
                    <a:pt x="59300" y="856343"/>
                  </a:cubicBezTo>
                  <a:cubicBezTo>
                    <a:pt x="59300" y="942209"/>
                    <a:pt x="10781" y="1083595"/>
                    <a:pt x="88328" y="1161143"/>
                  </a:cubicBezTo>
                  <a:cubicBezTo>
                    <a:pt x="100663" y="1173478"/>
                    <a:pt x="117357" y="1180496"/>
                    <a:pt x="131871" y="1190172"/>
                  </a:cubicBezTo>
                  <a:cubicBezTo>
                    <a:pt x="122195" y="1219200"/>
                    <a:pt x="119060" y="1251309"/>
                    <a:pt x="102843" y="1277257"/>
                  </a:cubicBezTo>
                  <a:cubicBezTo>
                    <a:pt x="88034" y="1300952"/>
                    <a:pt x="39483" y="1312891"/>
                    <a:pt x="15757" y="1320800"/>
                  </a:cubicBezTo>
                  <a:cubicBezTo>
                    <a:pt x="10919" y="1335314"/>
                    <a:pt x="-4439" y="1350138"/>
                    <a:pt x="1243" y="1364343"/>
                  </a:cubicBezTo>
                  <a:cubicBezTo>
                    <a:pt x="7721" y="1380539"/>
                    <a:pt x="31384" y="1382205"/>
                    <a:pt x="44785" y="1393372"/>
                  </a:cubicBezTo>
                  <a:cubicBezTo>
                    <a:pt x="60554" y="1406513"/>
                    <a:pt x="71249" y="1425528"/>
                    <a:pt x="88328" y="1436914"/>
                  </a:cubicBezTo>
                  <a:cubicBezTo>
                    <a:pt x="101058" y="1445401"/>
                    <a:pt x="118187" y="1444587"/>
                    <a:pt x="131871" y="1451429"/>
                  </a:cubicBezTo>
                  <a:cubicBezTo>
                    <a:pt x="147473" y="1459230"/>
                    <a:pt x="160900" y="1470781"/>
                    <a:pt x="175414" y="1480457"/>
                  </a:cubicBezTo>
                  <a:cubicBezTo>
                    <a:pt x="185090" y="1494971"/>
                    <a:pt x="191315" y="1512513"/>
                    <a:pt x="204443" y="1524000"/>
                  </a:cubicBezTo>
                  <a:cubicBezTo>
                    <a:pt x="230699" y="1546974"/>
                    <a:pt x="291528" y="1582057"/>
                    <a:pt x="291528" y="1582057"/>
                  </a:cubicBezTo>
                  <a:cubicBezTo>
                    <a:pt x="296366" y="1596571"/>
                    <a:pt x="302332" y="1610757"/>
                    <a:pt x="306043" y="1625600"/>
                  </a:cubicBezTo>
                  <a:cubicBezTo>
                    <a:pt x="312026" y="1649533"/>
                    <a:pt x="308576" y="1676607"/>
                    <a:pt x="320557" y="1698172"/>
                  </a:cubicBezTo>
                  <a:cubicBezTo>
                    <a:pt x="351864" y="1754525"/>
                    <a:pt x="373652" y="1754575"/>
                    <a:pt x="422157" y="1770743"/>
                  </a:cubicBezTo>
                  <a:cubicBezTo>
                    <a:pt x="599128" y="1760333"/>
                    <a:pt x="610685" y="1774935"/>
                    <a:pt x="726957" y="1741714"/>
                  </a:cubicBezTo>
                  <a:cubicBezTo>
                    <a:pt x="741668" y="1737511"/>
                    <a:pt x="756816" y="1734042"/>
                    <a:pt x="770500" y="1727200"/>
                  </a:cubicBezTo>
                  <a:cubicBezTo>
                    <a:pt x="786102" y="1719399"/>
                    <a:pt x="799529" y="1707848"/>
                    <a:pt x="814043" y="1698172"/>
                  </a:cubicBezTo>
                  <a:cubicBezTo>
                    <a:pt x="823719" y="1712686"/>
                    <a:pt x="840203" y="1724508"/>
                    <a:pt x="843071" y="1741714"/>
                  </a:cubicBezTo>
                  <a:cubicBezTo>
                    <a:pt x="849803" y="1782106"/>
                    <a:pt x="802162" y="1804792"/>
                    <a:pt x="785014" y="1828800"/>
                  </a:cubicBezTo>
                  <a:cubicBezTo>
                    <a:pt x="772438" y="1846406"/>
                    <a:pt x="769836" y="1870235"/>
                    <a:pt x="755985" y="1886857"/>
                  </a:cubicBezTo>
                  <a:cubicBezTo>
                    <a:pt x="744818" y="1900258"/>
                    <a:pt x="726638" y="1905747"/>
                    <a:pt x="712443" y="1915886"/>
                  </a:cubicBezTo>
                  <a:cubicBezTo>
                    <a:pt x="692758" y="1929947"/>
                    <a:pt x="673738" y="1944915"/>
                    <a:pt x="654385" y="1959429"/>
                  </a:cubicBezTo>
                  <a:cubicBezTo>
                    <a:pt x="644709" y="1978781"/>
                    <a:pt x="636092" y="1998700"/>
                    <a:pt x="625357" y="2017486"/>
                  </a:cubicBezTo>
                  <a:cubicBezTo>
                    <a:pt x="616702" y="2032632"/>
                    <a:pt x="600559" y="2044106"/>
                    <a:pt x="596328" y="2061029"/>
                  </a:cubicBezTo>
                  <a:cubicBezTo>
                    <a:pt x="565829" y="2183026"/>
                    <a:pt x="567300" y="2197674"/>
                    <a:pt x="567300" y="2278743"/>
                  </a:cubicBezTo>
                  <a:lnTo>
                    <a:pt x="567300" y="227874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167" name="Прямоугольник 166"/>
            <p:cNvSpPr/>
            <p:nvPr/>
          </p:nvSpPr>
          <p:spPr bwMode="auto">
            <a:xfrm>
              <a:off x="1062175" y="4733078"/>
              <a:ext cx="523620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677,7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204</a:t>
              </a:r>
            </a:p>
          </p:txBody>
        </p:sp>
        <p:sp>
          <p:nvSpPr>
            <p:cNvPr id="169" name="Прямоугольник 168"/>
            <p:cNvSpPr/>
            <p:nvPr/>
          </p:nvSpPr>
          <p:spPr bwMode="auto">
            <a:xfrm>
              <a:off x="3343688" y="2801997"/>
              <a:ext cx="609329" cy="1512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2565,3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1482</a:t>
              </a:r>
            </a:p>
          </p:txBody>
        </p:sp>
        <p:sp>
          <p:nvSpPr>
            <p:cNvPr id="173" name="Прямоугольник 172"/>
            <p:cNvSpPr/>
            <p:nvPr/>
          </p:nvSpPr>
          <p:spPr bwMode="auto">
            <a:xfrm>
              <a:off x="3195766" y="2965856"/>
              <a:ext cx="873791" cy="14488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88680/354723</a:t>
              </a:r>
            </a:p>
          </p:txBody>
        </p:sp>
        <p:sp>
          <p:nvSpPr>
            <p:cNvPr id="174" name="Полилиния 173"/>
            <p:cNvSpPr/>
            <p:nvPr/>
          </p:nvSpPr>
          <p:spPr bwMode="auto">
            <a:xfrm>
              <a:off x="1993108" y="3431382"/>
              <a:ext cx="307181" cy="1015604"/>
            </a:xfrm>
            <a:custGeom>
              <a:avLst/>
              <a:gdLst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147344 w 290354"/>
                <a:gd name="connsiteY11" fmla="*/ 693383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91007 w 290354"/>
                <a:gd name="connsiteY11" fmla="*/ 758388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0354" h="1282760">
                  <a:moveTo>
                    <a:pt x="0" y="0"/>
                  </a:moveTo>
                  <a:lnTo>
                    <a:pt x="39003" y="82339"/>
                  </a:lnTo>
                  <a:lnTo>
                    <a:pt x="47670" y="143010"/>
                  </a:lnTo>
                  <a:lnTo>
                    <a:pt x="91007" y="251351"/>
                  </a:lnTo>
                  <a:lnTo>
                    <a:pt x="125676" y="299021"/>
                  </a:lnTo>
                  <a:lnTo>
                    <a:pt x="208015" y="338024"/>
                  </a:lnTo>
                  <a:lnTo>
                    <a:pt x="290354" y="333691"/>
                  </a:lnTo>
                  <a:lnTo>
                    <a:pt x="255685" y="437698"/>
                  </a:lnTo>
                  <a:lnTo>
                    <a:pt x="138677" y="554707"/>
                  </a:lnTo>
                  <a:lnTo>
                    <a:pt x="117008" y="615378"/>
                  </a:lnTo>
                  <a:lnTo>
                    <a:pt x="117008" y="615378"/>
                  </a:lnTo>
                  <a:lnTo>
                    <a:pt x="91007" y="758388"/>
                  </a:lnTo>
                  <a:lnTo>
                    <a:pt x="104007" y="767056"/>
                  </a:lnTo>
                  <a:lnTo>
                    <a:pt x="86673" y="836394"/>
                  </a:lnTo>
                  <a:lnTo>
                    <a:pt x="108341" y="918733"/>
                  </a:lnTo>
                  <a:lnTo>
                    <a:pt x="69338" y="1022741"/>
                  </a:lnTo>
                  <a:lnTo>
                    <a:pt x="130009" y="1070411"/>
                  </a:lnTo>
                  <a:lnTo>
                    <a:pt x="117008" y="1157084"/>
                  </a:lnTo>
                  <a:lnTo>
                    <a:pt x="56337" y="1161418"/>
                  </a:lnTo>
                  <a:lnTo>
                    <a:pt x="21668" y="1131082"/>
                  </a:lnTo>
                  <a:lnTo>
                    <a:pt x="21668" y="1204754"/>
                  </a:lnTo>
                  <a:lnTo>
                    <a:pt x="73672" y="1282760"/>
                  </a:lnTo>
                </a:path>
              </a:pathLst>
            </a:cu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endParaRPr lang="ru-RU" sz="2040" dirty="0"/>
            </a:p>
          </p:txBody>
        </p:sp>
        <p:grpSp>
          <p:nvGrpSpPr>
            <p:cNvPr id="188" name="Группа 141"/>
            <p:cNvGrpSpPr>
              <a:grpSpLocks/>
            </p:cNvGrpSpPr>
            <p:nvPr/>
          </p:nvGrpSpPr>
          <p:grpSpPr bwMode="auto">
            <a:xfrm>
              <a:off x="1613379" y="2215826"/>
              <a:ext cx="1113132" cy="500359"/>
              <a:chOff x="7770192" y="921257"/>
              <a:chExt cx="1053725" cy="630203"/>
            </a:xfrm>
          </p:grpSpPr>
          <p:sp>
            <p:nvSpPr>
              <p:cNvPr id="189" name="TextBox 10"/>
              <p:cNvSpPr txBox="1"/>
              <p:nvPr/>
            </p:nvSpPr>
            <p:spPr>
              <a:xfrm>
                <a:off x="7770192" y="921257"/>
                <a:ext cx="1053725" cy="194908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>
                  <a:defRPr/>
                </a:pPr>
                <a:r>
                  <a:rPr lang="ru-RU" sz="851" dirty="0"/>
                  <a:t>Выборгский р-н</a:t>
                </a:r>
              </a:p>
            </p:txBody>
          </p:sp>
          <p:sp>
            <p:nvSpPr>
              <p:cNvPr id="193" name="TextBox 23"/>
              <p:cNvSpPr txBox="1"/>
              <p:nvPr/>
            </p:nvSpPr>
            <p:spPr>
              <a:xfrm>
                <a:off x="7997298" y="1155672"/>
                <a:ext cx="299758" cy="18509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236" name="TextBox 23"/>
              <p:cNvSpPr txBox="1"/>
              <p:nvPr/>
            </p:nvSpPr>
            <p:spPr>
              <a:xfrm>
                <a:off x="8256807" y="1177257"/>
                <a:ext cx="299686" cy="18509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237" name="Прямоугольник 236"/>
              <p:cNvSpPr/>
              <p:nvPr/>
            </p:nvSpPr>
            <p:spPr>
              <a:xfrm>
                <a:off x="7964723" y="1397580"/>
                <a:ext cx="592837" cy="153880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ru-RU" sz="77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3556,4</a:t>
                </a:r>
                <a:r>
                  <a:rPr lang="en-US" sz="77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ru-RU" sz="771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1374</a:t>
                </a:r>
              </a:p>
            </p:txBody>
          </p:sp>
        </p:grpSp>
        <p:sp>
          <p:nvSpPr>
            <p:cNvPr id="238" name="Прямоугольник 237"/>
            <p:cNvSpPr/>
            <p:nvPr/>
          </p:nvSpPr>
          <p:spPr bwMode="auto">
            <a:xfrm>
              <a:off x="1721733" y="2736113"/>
              <a:ext cx="807243" cy="15047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50309/171239</a:t>
              </a:r>
            </a:p>
          </p:txBody>
        </p:sp>
        <p:sp>
          <p:nvSpPr>
            <p:cNvPr id="239" name="Прямоугольник 238"/>
            <p:cNvSpPr/>
            <p:nvPr/>
          </p:nvSpPr>
          <p:spPr bwMode="auto">
            <a:xfrm>
              <a:off x="2106618" y="4293323"/>
              <a:ext cx="510613" cy="1339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688,0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569</a:t>
              </a:r>
            </a:p>
          </p:txBody>
        </p:sp>
        <p:sp>
          <p:nvSpPr>
            <p:cNvPr id="240" name="Прямоугольник 239"/>
            <p:cNvSpPr/>
            <p:nvPr/>
          </p:nvSpPr>
          <p:spPr bwMode="auto">
            <a:xfrm>
              <a:off x="2871586" y="4114639"/>
              <a:ext cx="567609" cy="1587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2766,2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972</a:t>
              </a:r>
            </a:p>
          </p:txBody>
        </p:sp>
        <p:sp>
          <p:nvSpPr>
            <p:cNvPr id="241" name="Прямоугольник 240"/>
            <p:cNvSpPr/>
            <p:nvPr/>
          </p:nvSpPr>
          <p:spPr bwMode="auto">
            <a:xfrm>
              <a:off x="1976616" y="3650399"/>
              <a:ext cx="829688" cy="14416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17962/71850</a:t>
              </a:r>
            </a:p>
          </p:txBody>
        </p:sp>
        <p:sp>
          <p:nvSpPr>
            <p:cNvPr id="242" name="Прямоугольник 241"/>
            <p:cNvSpPr/>
            <p:nvPr/>
          </p:nvSpPr>
          <p:spPr bwMode="auto">
            <a:xfrm>
              <a:off x="908601" y="4914549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10697/42791</a:t>
              </a:r>
            </a:p>
          </p:txBody>
        </p:sp>
        <p:sp>
          <p:nvSpPr>
            <p:cNvPr id="243" name="Скругленный прямоугольник 242"/>
            <p:cNvSpPr/>
            <p:nvPr/>
          </p:nvSpPr>
          <p:spPr>
            <a:xfrm>
              <a:off x="1998779" y="2910205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4" name="Скругленный прямоугольник 243"/>
            <p:cNvSpPr/>
            <p:nvPr/>
          </p:nvSpPr>
          <p:spPr>
            <a:xfrm>
              <a:off x="3063274" y="2176306"/>
              <a:ext cx="28694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5" name="Скругленный прямоугольник 244"/>
            <p:cNvSpPr/>
            <p:nvPr/>
          </p:nvSpPr>
          <p:spPr>
            <a:xfrm>
              <a:off x="732103" y="4244529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6" name="Скругленный прямоугольник 245"/>
            <p:cNvSpPr/>
            <p:nvPr/>
          </p:nvSpPr>
          <p:spPr>
            <a:xfrm>
              <a:off x="2160271" y="4643254"/>
              <a:ext cx="28813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567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7" name="Скругленный прямоугольник 246"/>
            <p:cNvSpPr/>
            <p:nvPr/>
          </p:nvSpPr>
          <p:spPr>
            <a:xfrm>
              <a:off x="2271667" y="3794954"/>
              <a:ext cx="286941" cy="14168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8" name="Скругленный прямоугольник 247"/>
            <p:cNvSpPr/>
            <p:nvPr/>
          </p:nvSpPr>
          <p:spPr>
            <a:xfrm>
              <a:off x="1198502" y="507259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9" name="Прямоугольник 248"/>
            <p:cNvSpPr/>
            <p:nvPr/>
          </p:nvSpPr>
          <p:spPr bwMode="auto">
            <a:xfrm>
              <a:off x="2876860" y="1844185"/>
              <a:ext cx="603403" cy="1353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1854,7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495</a:t>
              </a:r>
            </a:p>
          </p:txBody>
        </p:sp>
        <p:sp>
          <p:nvSpPr>
            <p:cNvPr id="250" name="Прямоугольник 249"/>
            <p:cNvSpPr/>
            <p:nvPr/>
          </p:nvSpPr>
          <p:spPr bwMode="auto">
            <a:xfrm>
              <a:off x="502786" y="4099636"/>
              <a:ext cx="75532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19709/78839</a:t>
              </a:r>
            </a:p>
          </p:txBody>
        </p:sp>
        <p:sp>
          <p:nvSpPr>
            <p:cNvPr id="251" name="Прямоугольник 250"/>
            <p:cNvSpPr/>
            <p:nvPr/>
          </p:nvSpPr>
          <p:spPr bwMode="auto">
            <a:xfrm>
              <a:off x="634823" y="3939143"/>
              <a:ext cx="557832" cy="13838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566,5</a:t>
              </a:r>
              <a:r>
                <a:rPr lang="en-US" sz="567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548</a:t>
              </a:r>
            </a:p>
          </p:txBody>
        </p:sp>
        <p:sp>
          <p:nvSpPr>
            <p:cNvPr id="252" name="Прямоугольник 251"/>
            <p:cNvSpPr/>
            <p:nvPr/>
          </p:nvSpPr>
          <p:spPr bwMode="auto">
            <a:xfrm>
              <a:off x="2096351" y="3521155"/>
              <a:ext cx="616020" cy="10322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93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793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93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  <p:sp>
          <p:nvSpPr>
            <p:cNvPr id="253" name="Прямоугольник 252"/>
            <p:cNvSpPr/>
            <p:nvPr/>
          </p:nvSpPr>
          <p:spPr bwMode="auto">
            <a:xfrm>
              <a:off x="2725584" y="2002633"/>
              <a:ext cx="909395" cy="15356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5425/61702</a:t>
              </a:r>
            </a:p>
          </p:txBody>
        </p:sp>
        <p:grpSp>
          <p:nvGrpSpPr>
            <p:cNvPr id="254" name="Группа 253"/>
            <p:cNvGrpSpPr/>
            <p:nvPr/>
          </p:nvGrpSpPr>
          <p:grpSpPr>
            <a:xfrm>
              <a:off x="2598659" y="1501504"/>
              <a:ext cx="1198864" cy="305407"/>
              <a:chOff x="3464877" y="859001"/>
              <a:chExt cx="1598485" cy="407208"/>
            </a:xfrm>
          </p:grpSpPr>
          <p:sp>
            <p:nvSpPr>
              <p:cNvPr id="255" name="TextBox 23"/>
              <p:cNvSpPr txBox="1"/>
              <p:nvPr/>
            </p:nvSpPr>
            <p:spPr bwMode="auto">
              <a:xfrm>
                <a:off x="3794543" y="1063206"/>
                <a:ext cx="515917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256" name="TextBox 23"/>
              <p:cNvSpPr txBox="1"/>
              <p:nvPr/>
            </p:nvSpPr>
            <p:spPr bwMode="auto">
              <a:xfrm>
                <a:off x="4218240" y="1070263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257" name="TextBox 10"/>
              <p:cNvSpPr txBox="1"/>
              <p:nvPr/>
            </p:nvSpPr>
            <p:spPr bwMode="auto">
              <a:xfrm>
                <a:off x="3464877" y="859001"/>
                <a:ext cx="1598485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Приозерский  р-н</a:t>
                </a:r>
              </a:p>
            </p:txBody>
          </p:sp>
        </p:grpSp>
        <p:grpSp>
          <p:nvGrpSpPr>
            <p:cNvPr id="259" name="Группа 258"/>
            <p:cNvGrpSpPr/>
            <p:nvPr/>
          </p:nvGrpSpPr>
          <p:grpSpPr>
            <a:xfrm>
              <a:off x="941898" y="3130731"/>
              <a:ext cx="2069815" cy="412893"/>
              <a:chOff x="2248010" y="788424"/>
              <a:chExt cx="2759752" cy="550523"/>
            </a:xfrm>
          </p:grpSpPr>
          <p:sp>
            <p:nvSpPr>
              <p:cNvPr id="311" name="TextBox 23"/>
              <p:cNvSpPr txBox="1"/>
              <p:nvPr/>
            </p:nvSpPr>
            <p:spPr bwMode="auto">
              <a:xfrm>
                <a:off x="3903009" y="1064893"/>
                <a:ext cx="422210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12" name="TextBox 23"/>
              <p:cNvSpPr txBox="1"/>
              <p:nvPr/>
            </p:nvSpPr>
            <p:spPr bwMode="auto">
              <a:xfrm>
                <a:off x="4212331" y="1050081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13" name="TextBox 10"/>
              <p:cNvSpPr txBox="1"/>
              <p:nvPr/>
            </p:nvSpPr>
            <p:spPr bwMode="auto">
              <a:xfrm>
                <a:off x="3528481" y="788424"/>
                <a:ext cx="1479281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Ломоносовский  р-н</a:t>
                </a:r>
              </a:p>
            </p:txBody>
          </p:sp>
          <p:sp>
            <p:nvSpPr>
              <p:cNvPr id="194" name="TextBox 10"/>
              <p:cNvSpPr txBox="1"/>
              <p:nvPr/>
            </p:nvSpPr>
            <p:spPr bwMode="auto">
              <a:xfrm>
                <a:off x="2248010" y="1132614"/>
                <a:ext cx="1479281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Сосновоборский ГО</a:t>
                </a:r>
              </a:p>
            </p:txBody>
          </p:sp>
        </p:grpSp>
        <p:grpSp>
          <p:nvGrpSpPr>
            <p:cNvPr id="314" name="Группа 313"/>
            <p:cNvGrpSpPr/>
            <p:nvPr/>
          </p:nvGrpSpPr>
          <p:grpSpPr>
            <a:xfrm>
              <a:off x="211961" y="3621127"/>
              <a:ext cx="1140235" cy="270806"/>
              <a:chOff x="3393216" y="917545"/>
              <a:chExt cx="1520313" cy="361074"/>
            </a:xfrm>
          </p:grpSpPr>
          <p:sp>
            <p:nvSpPr>
              <p:cNvPr id="315" name="TextBox 23"/>
              <p:cNvSpPr txBox="1"/>
              <p:nvPr/>
            </p:nvSpPr>
            <p:spPr bwMode="auto">
              <a:xfrm>
                <a:off x="3957031" y="1078912"/>
                <a:ext cx="422211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16" name="TextBox 23"/>
              <p:cNvSpPr txBox="1"/>
              <p:nvPr/>
            </p:nvSpPr>
            <p:spPr bwMode="auto">
              <a:xfrm>
                <a:off x="4252665" y="1082673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17" name="TextBox 10"/>
              <p:cNvSpPr txBox="1"/>
              <p:nvPr/>
            </p:nvSpPr>
            <p:spPr bwMode="auto">
              <a:xfrm>
                <a:off x="3393216" y="917545"/>
                <a:ext cx="1520313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Кингисеппский  р-н</a:t>
                </a:r>
              </a:p>
            </p:txBody>
          </p:sp>
        </p:grpSp>
        <p:grpSp>
          <p:nvGrpSpPr>
            <p:cNvPr id="318" name="Группа 317"/>
            <p:cNvGrpSpPr/>
            <p:nvPr/>
          </p:nvGrpSpPr>
          <p:grpSpPr>
            <a:xfrm>
              <a:off x="1998948" y="3974684"/>
              <a:ext cx="939403" cy="273613"/>
              <a:chOff x="3660992" y="917545"/>
              <a:chExt cx="1252537" cy="364815"/>
            </a:xfrm>
          </p:grpSpPr>
          <p:sp>
            <p:nvSpPr>
              <p:cNvPr id="319" name="TextBox 23"/>
              <p:cNvSpPr txBox="1"/>
              <p:nvPr/>
            </p:nvSpPr>
            <p:spPr bwMode="auto">
              <a:xfrm>
                <a:off x="3891099" y="1071285"/>
                <a:ext cx="422212" cy="195945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20" name="TextBox 23"/>
              <p:cNvSpPr txBox="1"/>
              <p:nvPr/>
            </p:nvSpPr>
            <p:spPr bwMode="auto">
              <a:xfrm>
                <a:off x="4192252" y="1086415"/>
                <a:ext cx="422108" cy="195945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21" name="TextBox 10"/>
              <p:cNvSpPr txBox="1"/>
              <p:nvPr/>
            </p:nvSpPr>
            <p:spPr bwMode="auto">
              <a:xfrm>
                <a:off x="3660992" y="917545"/>
                <a:ext cx="1252537" cy="206332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Волосовский  р-н</a:t>
                </a:r>
              </a:p>
            </p:txBody>
          </p:sp>
        </p:grpSp>
        <p:sp>
          <p:nvSpPr>
            <p:cNvPr id="322" name="Прямоугольник 321"/>
            <p:cNvSpPr/>
            <p:nvPr/>
          </p:nvSpPr>
          <p:spPr bwMode="auto">
            <a:xfrm>
              <a:off x="7749793" y="1921387"/>
              <a:ext cx="483395" cy="14400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869,5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</a:t>
              </a:r>
            </a:p>
          </p:txBody>
        </p:sp>
        <p:sp>
          <p:nvSpPr>
            <p:cNvPr id="323" name="Прямоугольник 322"/>
            <p:cNvSpPr/>
            <p:nvPr/>
          </p:nvSpPr>
          <p:spPr bwMode="auto">
            <a:xfrm>
              <a:off x="6540615" y="2228885"/>
              <a:ext cx="540544" cy="1601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1491,1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</a:t>
              </a:r>
            </a:p>
          </p:txBody>
        </p:sp>
        <p:sp>
          <p:nvSpPr>
            <p:cNvPr id="324" name="Прямоугольник 323"/>
            <p:cNvSpPr/>
            <p:nvPr/>
          </p:nvSpPr>
          <p:spPr bwMode="auto">
            <a:xfrm>
              <a:off x="6366918" y="2381102"/>
              <a:ext cx="839823" cy="15199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7229/28916</a:t>
              </a:r>
            </a:p>
          </p:txBody>
        </p:sp>
        <p:sp>
          <p:nvSpPr>
            <p:cNvPr id="325" name="Прямоугольник 324"/>
            <p:cNvSpPr/>
            <p:nvPr/>
          </p:nvSpPr>
          <p:spPr bwMode="auto">
            <a:xfrm>
              <a:off x="7567378" y="2073453"/>
              <a:ext cx="771759" cy="13741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7231/28924</a:t>
              </a:r>
            </a:p>
          </p:txBody>
        </p:sp>
        <p:sp>
          <p:nvSpPr>
            <p:cNvPr id="326" name="Скругленный прямоугольник 325"/>
            <p:cNvSpPr/>
            <p:nvPr/>
          </p:nvSpPr>
          <p:spPr>
            <a:xfrm>
              <a:off x="6688951" y="257058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27" name="Скругленный прямоугольник 326"/>
            <p:cNvSpPr/>
            <p:nvPr/>
          </p:nvSpPr>
          <p:spPr>
            <a:xfrm>
              <a:off x="7838037" y="2221166"/>
              <a:ext cx="28813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28" name="Группа 327"/>
            <p:cNvGrpSpPr/>
            <p:nvPr/>
          </p:nvGrpSpPr>
          <p:grpSpPr>
            <a:xfrm>
              <a:off x="7766973" y="1746533"/>
              <a:ext cx="695815" cy="152740"/>
              <a:chOff x="3921652" y="1063205"/>
              <a:chExt cx="715838" cy="203654"/>
            </a:xfrm>
          </p:grpSpPr>
          <p:sp>
            <p:nvSpPr>
              <p:cNvPr id="329" name="TextBox 23"/>
              <p:cNvSpPr txBox="1"/>
              <p:nvPr/>
            </p:nvSpPr>
            <p:spPr bwMode="auto">
              <a:xfrm>
                <a:off x="3921652" y="1063205"/>
                <a:ext cx="422209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30" name="TextBox 23"/>
              <p:cNvSpPr txBox="1"/>
              <p:nvPr/>
            </p:nvSpPr>
            <p:spPr bwMode="auto">
              <a:xfrm>
                <a:off x="4215381" y="1070912"/>
                <a:ext cx="422109" cy="19594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</p:grpSp>
        <p:sp>
          <p:nvSpPr>
            <p:cNvPr id="332" name="Прямоугольник 331"/>
            <p:cNvSpPr/>
            <p:nvPr/>
          </p:nvSpPr>
          <p:spPr bwMode="auto">
            <a:xfrm>
              <a:off x="3895311" y="4304288"/>
              <a:ext cx="596615" cy="15361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2545,6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736</a:t>
              </a:r>
            </a:p>
          </p:txBody>
        </p:sp>
        <p:sp>
          <p:nvSpPr>
            <p:cNvPr id="333" name="Прямоугольник 332"/>
            <p:cNvSpPr/>
            <p:nvPr/>
          </p:nvSpPr>
          <p:spPr bwMode="auto">
            <a:xfrm>
              <a:off x="3753167" y="4468203"/>
              <a:ext cx="832724" cy="132148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32440/129761</a:t>
              </a:r>
            </a:p>
          </p:txBody>
        </p:sp>
        <p:sp>
          <p:nvSpPr>
            <p:cNvPr id="334" name="Скругленный прямоугольник 333"/>
            <p:cNvSpPr/>
            <p:nvPr/>
          </p:nvSpPr>
          <p:spPr>
            <a:xfrm>
              <a:off x="3548375" y="3109143"/>
              <a:ext cx="286940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39" name="Прямоугольник 338"/>
            <p:cNvSpPr/>
            <p:nvPr/>
          </p:nvSpPr>
          <p:spPr bwMode="auto">
            <a:xfrm>
              <a:off x="6714671" y="3230733"/>
              <a:ext cx="617511" cy="15219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1238,7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394</a:t>
              </a:r>
            </a:p>
          </p:txBody>
        </p:sp>
        <p:sp>
          <p:nvSpPr>
            <p:cNvPr id="340" name="Прямоугольник 339"/>
            <p:cNvSpPr/>
            <p:nvPr/>
          </p:nvSpPr>
          <p:spPr bwMode="auto">
            <a:xfrm>
              <a:off x="7913432" y="3463374"/>
              <a:ext cx="636713" cy="150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963,9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362</a:t>
              </a:r>
            </a:p>
          </p:txBody>
        </p:sp>
        <p:sp>
          <p:nvSpPr>
            <p:cNvPr id="341" name="Прямоугольник 340"/>
            <p:cNvSpPr/>
            <p:nvPr/>
          </p:nvSpPr>
          <p:spPr bwMode="auto">
            <a:xfrm>
              <a:off x="5516729" y="4065782"/>
              <a:ext cx="574681" cy="15394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866,571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302</a:t>
              </a:r>
            </a:p>
          </p:txBody>
        </p:sp>
        <p:sp>
          <p:nvSpPr>
            <p:cNvPr id="342" name="Прямоугольник 341"/>
            <p:cNvSpPr/>
            <p:nvPr/>
          </p:nvSpPr>
          <p:spPr bwMode="auto">
            <a:xfrm>
              <a:off x="7758162" y="3630683"/>
              <a:ext cx="921495" cy="14842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12504/50019</a:t>
              </a:r>
            </a:p>
          </p:txBody>
        </p:sp>
        <p:sp>
          <p:nvSpPr>
            <p:cNvPr id="343" name="Прямоугольник 342"/>
            <p:cNvSpPr/>
            <p:nvPr/>
          </p:nvSpPr>
          <p:spPr bwMode="auto">
            <a:xfrm>
              <a:off x="5480909" y="3324246"/>
              <a:ext cx="823711" cy="15430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22543/90174</a:t>
              </a:r>
            </a:p>
          </p:txBody>
        </p:sp>
        <p:sp>
          <p:nvSpPr>
            <p:cNvPr id="344" name="Прямоугольник 343"/>
            <p:cNvSpPr/>
            <p:nvPr/>
          </p:nvSpPr>
          <p:spPr bwMode="auto">
            <a:xfrm>
              <a:off x="4341046" y="3817454"/>
              <a:ext cx="804863" cy="14809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26424/105698</a:t>
              </a:r>
            </a:p>
          </p:txBody>
        </p:sp>
        <p:sp>
          <p:nvSpPr>
            <p:cNvPr id="345" name="Прямоугольник 344"/>
            <p:cNvSpPr/>
            <p:nvPr/>
          </p:nvSpPr>
          <p:spPr bwMode="auto">
            <a:xfrm>
              <a:off x="6604246" y="3403839"/>
              <a:ext cx="804109" cy="14922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17476/69905</a:t>
              </a:r>
            </a:p>
          </p:txBody>
        </p:sp>
        <p:sp>
          <p:nvSpPr>
            <p:cNvPr id="346" name="Скругленный прямоугольник 345"/>
            <p:cNvSpPr/>
            <p:nvPr/>
          </p:nvSpPr>
          <p:spPr>
            <a:xfrm>
              <a:off x="4670367" y="3985715"/>
              <a:ext cx="288131" cy="145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7" name="Скругленный прямоугольник 346"/>
            <p:cNvSpPr/>
            <p:nvPr/>
          </p:nvSpPr>
          <p:spPr>
            <a:xfrm>
              <a:off x="4047517" y="462273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8" name="Скругленный прямоугольник 347"/>
            <p:cNvSpPr/>
            <p:nvPr/>
          </p:nvSpPr>
          <p:spPr>
            <a:xfrm>
              <a:off x="5757342" y="348473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8147813" y="3806339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1" name="Прямоугольник 350"/>
            <p:cNvSpPr/>
            <p:nvPr/>
          </p:nvSpPr>
          <p:spPr bwMode="auto">
            <a:xfrm>
              <a:off x="5670052" y="3198413"/>
              <a:ext cx="555040" cy="108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544,4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649</a:t>
              </a:r>
            </a:p>
          </p:txBody>
        </p:sp>
        <p:sp>
          <p:nvSpPr>
            <p:cNvPr id="352" name="Прямоугольник 351"/>
            <p:cNvSpPr/>
            <p:nvPr/>
          </p:nvSpPr>
          <p:spPr bwMode="auto">
            <a:xfrm>
              <a:off x="4526427" y="3659633"/>
              <a:ext cx="501255" cy="152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2228,5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</a:p>
          </p:txBody>
        </p:sp>
        <p:grpSp>
          <p:nvGrpSpPr>
            <p:cNvPr id="353" name="Группа 352"/>
            <p:cNvGrpSpPr/>
            <p:nvPr/>
          </p:nvGrpSpPr>
          <p:grpSpPr>
            <a:xfrm>
              <a:off x="4356269" y="3334456"/>
              <a:ext cx="939403" cy="270423"/>
              <a:chOff x="3660992" y="917545"/>
              <a:chExt cx="1252537" cy="360563"/>
            </a:xfrm>
          </p:grpSpPr>
          <p:sp>
            <p:nvSpPr>
              <p:cNvPr id="354" name="TextBox 23"/>
              <p:cNvSpPr txBox="1"/>
              <p:nvPr/>
            </p:nvSpPr>
            <p:spPr bwMode="auto">
              <a:xfrm>
                <a:off x="3734284" y="1063202"/>
                <a:ext cx="576175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55" name="TextBox 23"/>
              <p:cNvSpPr txBox="1"/>
              <p:nvPr/>
            </p:nvSpPr>
            <p:spPr bwMode="auto">
              <a:xfrm>
                <a:off x="4182911" y="1082162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56" name="TextBox 10"/>
              <p:cNvSpPr txBox="1"/>
              <p:nvPr/>
            </p:nvSpPr>
            <p:spPr bwMode="auto">
              <a:xfrm>
                <a:off x="3660992" y="917545"/>
                <a:ext cx="1252537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Кировский  р-н</a:t>
                </a:r>
              </a:p>
            </p:txBody>
          </p:sp>
        </p:grpSp>
        <p:sp>
          <p:nvSpPr>
            <p:cNvPr id="365" name="Полилиния 364"/>
            <p:cNvSpPr/>
            <p:nvPr/>
          </p:nvSpPr>
          <p:spPr>
            <a:xfrm>
              <a:off x="6158424" y="2805793"/>
              <a:ext cx="2063008" cy="298499"/>
            </a:xfrm>
            <a:custGeom>
              <a:avLst/>
              <a:gdLst>
                <a:gd name="connsiteX0" fmla="*/ 0 w 1567543"/>
                <a:gd name="connsiteY0" fmla="*/ 391886 h 397997"/>
                <a:gd name="connsiteX1" fmla="*/ 0 w 1567543"/>
                <a:gd name="connsiteY1" fmla="*/ 391886 h 397997"/>
                <a:gd name="connsiteX2" fmla="*/ 333829 w 1567543"/>
                <a:gd name="connsiteY2" fmla="*/ 377372 h 397997"/>
                <a:gd name="connsiteX3" fmla="*/ 348343 w 1567543"/>
                <a:gd name="connsiteY3" fmla="*/ 261257 h 397997"/>
                <a:gd name="connsiteX4" fmla="*/ 406400 w 1567543"/>
                <a:gd name="connsiteY4" fmla="*/ 246743 h 397997"/>
                <a:gd name="connsiteX5" fmla="*/ 827315 w 1567543"/>
                <a:gd name="connsiteY5" fmla="*/ 261257 h 397997"/>
                <a:gd name="connsiteX6" fmla="*/ 870858 w 1567543"/>
                <a:gd name="connsiteY6" fmla="*/ 319314 h 397997"/>
                <a:gd name="connsiteX7" fmla="*/ 943429 w 1567543"/>
                <a:gd name="connsiteY7" fmla="*/ 391886 h 397997"/>
                <a:gd name="connsiteX8" fmla="*/ 1175658 w 1567543"/>
                <a:gd name="connsiteY8" fmla="*/ 362857 h 397997"/>
                <a:gd name="connsiteX9" fmla="*/ 1277258 w 1567543"/>
                <a:gd name="connsiteY9" fmla="*/ 333829 h 397997"/>
                <a:gd name="connsiteX10" fmla="*/ 1422400 w 1567543"/>
                <a:gd name="connsiteY10" fmla="*/ 290286 h 397997"/>
                <a:gd name="connsiteX11" fmla="*/ 1436915 w 1567543"/>
                <a:gd name="connsiteY11" fmla="*/ 246743 h 397997"/>
                <a:gd name="connsiteX12" fmla="*/ 1465943 w 1567543"/>
                <a:gd name="connsiteY12" fmla="*/ 72572 h 397997"/>
                <a:gd name="connsiteX13" fmla="*/ 1553029 w 1567543"/>
                <a:gd name="connsiteY13" fmla="*/ 29029 h 397997"/>
                <a:gd name="connsiteX14" fmla="*/ 1567543 w 1567543"/>
                <a:gd name="connsiteY14" fmla="*/ 0 h 397997"/>
                <a:gd name="connsiteX15" fmla="*/ 1567543 w 1567543"/>
                <a:gd name="connsiteY15" fmla="*/ 0 h 397997"/>
                <a:gd name="connsiteX0" fmla="*/ 0 w 1683236"/>
                <a:gd name="connsiteY0" fmla="*/ 391901 h 398012"/>
                <a:gd name="connsiteX1" fmla="*/ 0 w 1683236"/>
                <a:gd name="connsiteY1" fmla="*/ 391901 h 398012"/>
                <a:gd name="connsiteX2" fmla="*/ 333829 w 1683236"/>
                <a:gd name="connsiteY2" fmla="*/ 377387 h 398012"/>
                <a:gd name="connsiteX3" fmla="*/ 348343 w 1683236"/>
                <a:gd name="connsiteY3" fmla="*/ 261272 h 398012"/>
                <a:gd name="connsiteX4" fmla="*/ 406400 w 1683236"/>
                <a:gd name="connsiteY4" fmla="*/ 246758 h 398012"/>
                <a:gd name="connsiteX5" fmla="*/ 827315 w 1683236"/>
                <a:gd name="connsiteY5" fmla="*/ 261272 h 398012"/>
                <a:gd name="connsiteX6" fmla="*/ 870858 w 1683236"/>
                <a:gd name="connsiteY6" fmla="*/ 319329 h 398012"/>
                <a:gd name="connsiteX7" fmla="*/ 943429 w 1683236"/>
                <a:gd name="connsiteY7" fmla="*/ 391901 h 398012"/>
                <a:gd name="connsiteX8" fmla="*/ 1175658 w 1683236"/>
                <a:gd name="connsiteY8" fmla="*/ 362872 h 398012"/>
                <a:gd name="connsiteX9" fmla="*/ 1277258 w 1683236"/>
                <a:gd name="connsiteY9" fmla="*/ 333844 h 398012"/>
                <a:gd name="connsiteX10" fmla="*/ 1422400 w 1683236"/>
                <a:gd name="connsiteY10" fmla="*/ 290301 h 398012"/>
                <a:gd name="connsiteX11" fmla="*/ 1436915 w 1683236"/>
                <a:gd name="connsiteY11" fmla="*/ 246758 h 398012"/>
                <a:gd name="connsiteX12" fmla="*/ 1465943 w 1683236"/>
                <a:gd name="connsiteY12" fmla="*/ 72587 h 398012"/>
                <a:gd name="connsiteX13" fmla="*/ 1553029 w 1683236"/>
                <a:gd name="connsiteY13" fmla="*/ 29044 h 398012"/>
                <a:gd name="connsiteX14" fmla="*/ 1567543 w 1683236"/>
                <a:gd name="connsiteY14" fmla="*/ 15 h 398012"/>
                <a:gd name="connsiteX15" fmla="*/ 1683236 w 1683236"/>
                <a:gd name="connsiteY15" fmla="*/ 25415 h 398012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67543 w 1628111"/>
                <a:gd name="connsiteY14" fmla="*/ 2 h 397999"/>
                <a:gd name="connsiteX15" fmla="*/ 1628111 w 1628111"/>
                <a:gd name="connsiteY15" fmla="*/ 177802 h 397999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27452 w 1628111"/>
                <a:gd name="connsiteY14" fmla="*/ 1 h 397999"/>
                <a:gd name="connsiteX15" fmla="*/ 1628111 w 1628111"/>
                <a:gd name="connsiteY15" fmla="*/ 177802 h 39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8111" h="397999">
                  <a:moveTo>
                    <a:pt x="0" y="391888"/>
                  </a:moveTo>
                  <a:lnTo>
                    <a:pt x="0" y="391888"/>
                  </a:lnTo>
                  <a:cubicBezTo>
                    <a:pt x="111276" y="387050"/>
                    <a:pt x="229539" y="416483"/>
                    <a:pt x="333829" y="377374"/>
                  </a:cubicBezTo>
                  <a:cubicBezTo>
                    <a:pt x="370352" y="363678"/>
                    <a:pt x="329400" y="295357"/>
                    <a:pt x="348343" y="261259"/>
                  </a:cubicBezTo>
                  <a:cubicBezTo>
                    <a:pt x="358030" y="243821"/>
                    <a:pt x="387048" y="251583"/>
                    <a:pt x="406400" y="246745"/>
                  </a:cubicBezTo>
                  <a:lnTo>
                    <a:pt x="827315" y="261259"/>
                  </a:lnTo>
                  <a:cubicBezTo>
                    <a:pt x="851215" y="264993"/>
                    <a:pt x="856798" y="299631"/>
                    <a:pt x="870858" y="319316"/>
                  </a:cubicBezTo>
                  <a:cubicBezTo>
                    <a:pt x="914841" y="380893"/>
                    <a:pt x="880093" y="349663"/>
                    <a:pt x="943429" y="391888"/>
                  </a:cubicBezTo>
                  <a:cubicBezTo>
                    <a:pt x="1020839" y="382212"/>
                    <a:pt x="1098509" y="374431"/>
                    <a:pt x="1175658" y="362859"/>
                  </a:cubicBezTo>
                  <a:cubicBezTo>
                    <a:pt x="1243524" y="352679"/>
                    <a:pt x="1218651" y="348483"/>
                    <a:pt x="1277258" y="333831"/>
                  </a:cubicBezTo>
                  <a:cubicBezTo>
                    <a:pt x="1408081" y="301125"/>
                    <a:pt x="1292385" y="342293"/>
                    <a:pt x="1422400" y="290288"/>
                  </a:cubicBezTo>
                  <a:cubicBezTo>
                    <a:pt x="1427238" y="275774"/>
                    <a:pt x="1433915" y="261747"/>
                    <a:pt x="1436915" y="246745"/>
                  </a:cubicBezTo>
                  <a:cubicBezTo>
                    <a:pt x="1448458" y="189030"/>
                    <a:pt x="1446147" y="128003"/>
                    <a:pt x="1465943" y="72574"/>
                  </a:cubicBezTo>
                  <a:cubicBezTo>
                    <a:pt x="1477582" y="39985"/>
                    <a:pt x="1542777" y="41127"/>
                    <a:pt x="1553029" y="29031"/>
                  </a:cubicBezTo>
                  <a:cubicBezTo>
                    <a:pt x="1563281" y="16935"/>
                    <a:pt x="1505751" y="606"/>
                    <a:pt x="1527452" y="1"/>
                  </a:cubicBezTo>
                  <a:cubicBezTo>
                    <a:pt x="1549153" y="-604"/>
                    <a:pt x="1589547" y="169335"/>
                    <a:pt x="1628111" y="177802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366" name="Полилиния 365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367" name="Полилиния 366"/>
            <p:cNvSpPr/>
            <p:nvPr/>
          </p:nvSpPr>
          <p:spPr>
            <a:xfrm>
              <a:off x="5823859" y="3829051"/>
              <a:ext cx="448576" cy="598715"/>
            </a:xfrm>
            <a:custGeom>
              <a:avLst/>
              <a:gdLst>
                <a:gd name="connsiteX0" fmla="*/ 0 w 598101"/>
                <a:gd name="connsiteY0" fmla="*/ 0 h 798286"/>
                <a:gd name="connsiteX1" fmla="*/ 0 w 598101"/>
                <a:gd name="connsiteY1" fmla="*/ 0 h 798286"/>
                <a:gd name="connsiteX2" fmla="*/ 188686 w 598101"/>
                <a:gd name="connsiteY2" fmla="*/ 159657 h 798286"/>
                <a:gd name="connsiteX3" fmla="*/ 304800 w 598101"/>
                <a:gd name="connsiteY3" fmla="*/ 217714 h 798286"/>
                <a:gd name="connsiteX4" fmla="*/ 362857 w 598101"/>
                <a:gd name="connsiteY4" fmla="*/ 304800 h 798286"/>
                <a:gd name="connsiteX5" fmla="*/ 420914 w 598101"/>
                <a:gd name="connsiteY5" fmla="*/ 348343 h 798286"/>
                <a:gd name="connsiteX6" fmla="*/ 478971 w 598101"/>
                <a:gd name="connsiteY6" fmla="*/ 435429 h 798286"/>
                <a:gd name="connsiteX7" fmla="*/ 566057 w 598101"/>
                <a:gd name="connsiteY7" fmla="*/ 551543 h 798286"/>
                <a:gd name="connsiteX8" fmla="*/ 595086 w 598101"/>
                <a:gd name="connsiteY8" fmla="*/ 798286 h 798286"/>
                <a:gd name="connsiteX9" fmla="*/ 595086 w 598101"/>
                <a:gd name="connsiteY9" fmla="*/ 798286 h 79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8101" h="798286">
                  <a:moveTo>
                    <a:pt x="0" y="0"/>
                  </a:moveTo>
                  <a:lnTo>
                    <a:pt x="0" y="0"/>
                  </a:lnTo>
                  <a:cubicBezTo>
                    <a:pt x="62895" y="53219"/>
                    <a:pt x="121643" y="111769"/>
                    <a:pt x="188686" y="159657"/>
                  </a:cubicBezTo>
                  <a:cubicBezTo>
                    <a:pt x="223899" y="184809"/>
                    <a:pt x="304800" y="217714"/>
                    <a:pt x="304800" y="217714"/>
                  </a:cubicBezTo>
                  <a:cubicBezTo>
                    <a:pt x="324152" y="246743"/>
                    <a:pt x="334947" y="283867"/>
                    <a:pt x="362857" y="304800"/>
                  </a:cubicBezTo>
                  <a:cubicBezTo>
                    <a:pt x="382209" y="319314"/>
                    <a:pt x="404843" y="330263"/>
                    <a:pt x="420914" y="348343"/>
                  </a:cubicBezTo>
                  <a:cubicBezTo>
                    <a:pt x="444092" y="374419"/>
                    <a:pt x="457177" y="408186"/>
                    <a:pt x="478971" y="435429"/>
                  </a:cubicBezTo>
                  <a:cubicBezTo>
                    <a:pt x="547925" y="521622"/>
                    <a:pt x="519844" y="482224"/>
                    <a:pt x="566057" y="551543"/>
                  </a:cubicBezTo>
                  <a:cubicBezTo>
                    <a:pt x="611915" y="689117"/>
                    <a:pt x="595086" y="608030"/>
                    <a:pt x="595086" y="798286"/>
                  </a:cubicBezTo>
                  <a:lnTo>
                    <a:pt x="595086" y="7982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372" name="Прямоугольник 371"/>
            <p:cNvSpPr/>
            <p:nvPr/>
          </p:nvSpPr>
          <p:spPr bwMode="auto">
            <a:xfrm>
              <a:off x="5418287" y="4221213"/>
              <a:ext cx="843543" cy="15835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5614/62456</a:t>
              </a:r>
            </a:p>
          </p:txBody>
        </p:sp>
        <p:sp>
          <p:nvSpPr>
            <p:cNvPr id="373" name="Скругленный прямоугольник 372"/>
            <p:cNvSpPr/>
            <p:nvPr/>
          </p:nvSpPr>
          <p:spPr>
            <a:xfrm>
              <a:off x="5749023" y="439660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74" name="Группа 373"/>
            <p:cNvGrpSpPr/>
            <p:nvPr/>
          </p:nvGrpSpPr>
          <p:grpSpPr>
            <a:xfrm>
              <a:off x="6603829" y="2936488"/>
              <a:ext cx="939403" cy="257004"/>
              <a:chOff x="3660992" y="917545"/>
              <a:chExt cx="1252537" cy="342671"/>
            </a:xfrm>
          </p:grpSpPr>
          <p:sp>
            <p:nvSpPr>
              <p:cNvPr id="375" name="TextBox 23"/>
              <p:cNvSpPr txBox="1"/>
              <p:nvPr/>
            </p:nvSpPr>
            <p:spPr bwMode="auto">
              <a:xfrm>
                <a:off x="3790921" y="1063204"/>
                <a:ext cx="519539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76" name="TextBox 23"/>
              <p:cNvSpPr txBox="1"/>
              <p:nvPr/>
            </p:nvSpPr>
            <p:spPr bwMode="auto">
              <a:xfrm>
                <a:off x="4196651" y="1064270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77" name="TextBox 10"/>
              <p:cNvSpPr txBox="1"/>
              <p:nvPr/>
            </p:nvSpPr>
            <p:spPr bwMode="auto">
              <a:xfrm>
                <a:off x="3660992" y="917545"/>
                <a:ext cx="1252537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Тихвинский  р-н</a:t>
                </a:r>
              </a:p>
            </p:txBody>
          </p:sp>
        </p:grpSp>
        <p:grpSp>
          <p:nvGrpSpPr>
            <p:cNvPr id="378" name="Группа 377"/>
            <p:cNvGrpSpPr/>
            <p:nvPr/>
          </p:nvGrpSpPr>
          <p:grpSpPr>
            <a:xfrm>
              <a:off x="6071888" y="1908575"/>
              <a:ext cx="1167449" cy="256204"/>
              <a:chOff x="3356931" y="917545"/>
              <a:chExt cx="1556598" cy="341605"/>
            </a:xfrm>
          </p:grpSpPr>
          <p:sp>
            <p:nvSpPr>
              <p:cNvPr id="379" name="TextBox 23"/>
              <p:cNvSpPr txBox="1"/>
              <p:nvPr/>
            </p:nvSpPr>
            <p:spPr bwMode="auto">
              <a:xfrm>
                <a:off x="3802779" y="1063204"/>
                <a:ext cx="507680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80" name="TextBox 23"/>
              <p:cNvSpPr txBox="1"/>
              <p:nvPr/>
            </p:nvSpPr>
            <p:spPr bwMode="auto">
              <a:xfrm>
                <a:off x="4220036" y="1060312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81" name="TextBox 10"/>
              <p:cNvSpPr txBox="1"/>
              <p:nvPr/>
            </p:nvSpPr>
            <p:spPr bwMode="auto">
              <a:xfrm>
                <a:off x="3356931" y="917545"/>
                <a:ext cx="1556598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Лодейнопольский  р-н</a:t>
                </a:r>
              </a:p>
            </p:txBody>
          </p:sp>
        </p:grpSp>
        <p:sp>
          <p:nvSpPr>
            <p:cNvPr id="386" name="Прямоугольник 385"/>
            <p:cNvSpPr/>
            <p:nvPr/>
          </p:nvSpPr>
          <p:spPr bwMode="auto">
            <a:xfrm>
              <a:off x="1948103" y="4453321"/>
              <a:ext cx="684203" cy="16191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12918/51675</a:t>
              </a:r>
            </a:p>
          </p:txBody>
        </p:sp>
        <p:sp>
          <p:nvSpPr>
            <p:cNvPr id="391" name="Скругленный прямоугольник 390"/>
            <p:cNvSpPr/>
            <p:nvPr/>
          </p:nvSpPr>
          <p:spPr>
            <a:xfrm>
              <a:off x="3005494" y="4459993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92" name="Прямоугольник 391"/>
            <p:cNvSpPr/>
            <p:nvPr/>
          </p:nvSpPr>
          <p:spPr bwMode="auto">
            <a:xfrm>
              <a:off x="2366154" y="5014260"/>
              <a:ext cx="575255" cy="1495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1041,0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823</a:t>
              </a:r>
            </a:p>
          </p:txBody>
        </p:sp>
        <p:sp>
          <p:nvSpPr>
            <p:cNvPr id="393" name="Прямоугольник 392"/>
            <p:cNvSpPr/>
            <p:nvPr/>
          </p:nvSpPr>
          <p:spPr bwMode="auto">
            <a:xfrm>
              <a:off x="2251509" y="5178193"/>
              <a:ext cx="73268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18219/72879</a:t>
              </a:r>
            </a:p>
          </p:txBody>
        </p:sp>
        <p:sp>
          <p:nvSpPr>
            <p:cNvPr id="394" name="Скругленный прямоугольник 393"/>
            <p:cNvSpPr/>
            <p:nvPr/>
          </p:nvSpPr>
          <p:spPr>
            <a:xfrm>
              <a:off x="2489598" y="533701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99" name="Прямоугольник 398"/>
            <p:cNvSpPr/>
            <p:nvPr/>
          </p:nvSpPr>
          <p:spPr bwMode="auto">
            <a:xfrm>
              <a:off x="2725584" y="4263554"/>
              <a:ext cx="831803" cy="17061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61063/24425</a:t>
              </a:r>
            </a:p>
          </p:txBody>
        </p:sp>
        <p:grpSp>
          <p:nvGrpSpPr>
            <p:cNvPr id="400" name="Группа 399"/>
            <p:cNvGrpSpPr/>
            <p:nvPr/>
          </p:nvGrpSpPr>
          <p:grpSpPr>
            <a:xfrm>
              <a:off x="2953869" y="2441741"/>
              <a:ext cx="1237119" cy="322363"/>
              <a:chOff x="3338456" y="839760"/>
              <a:chExt cx="1649492" cy="429816"/>
            </a:xfrm>
          </p:grpSpPr>
          <p:sp>
            <p:nvSpPr>
              <p:cNvPr id="401" name="TextBox 23"/>
              <p:cNvSpPr txBox="1"/>
              <p:nvPr/>
            </p:nvSpPr>
            <p:spPr bwMode="auto">
              <a:xfrm>
                <a:off x="3884225" y="1065194"/>
                <a:ext cx="458012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402" name="TextBox 23"/>
              <p:cNvSpPr txBox="1"/>
              <p:nvPr/>
            </p:nvSpPr>
            <p:spPr bwMode="auto">
              <a:xfrm>
                <a:off x="4237333" y="1073630"/>
                <a:ext cx="422109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403" name="TextBox 10"/>
              <p:cNvSpPr txBox="1"/>
              <p:nvPr/>
            </p:nvSpPr>
            <p:spPr bwMode="auto">
              <a:xfrm>
                <a:off x="3338456" y="839760"/>
                <a:ext cx="1649492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Всеволожский  р-н</a:t>
                </a:r>
              </a:p>
            </p:txBody>
          </p:sp>
        </p:grpSp>
        <p:sp>
          <p:nvSpPr>
            <p:cNvPr id="407" name="Полилиния 406"/>
            <p:cNvSpPr/>
            <p:nvPr/>
          </p:nvSpPr>
          <p:spPr>
            <a:xfrm>
              <a:off x="3646715" y="3474884"/>
              <a:ext cx="1004652" cy="963867"/>
            </a:xfrm>
            <a:custGeom>
              <a:avLst/>
              <a:gdLst>
                <a:gd name="connsiteX0" fmla="*/ 420914 w 1306285"/>
                <a:gd name="connsiteY0" fmla="*/ 0 h 1277257"/>
                <a:gd name="connsiteX1" fmla="*/ 420914 w 1306285"/>
                <a:gd name="connsiteY1" fmla="*/ 0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420914 w 1306285"/>
                <a:gd name="connsiteY0" fmla="*/ 0 h 1277257"/>
                <a:gd name="connsiteX1" fmla="*/ 638628 w 1306285"/>
                <a:gd name="connsiteY1" fmla="*/ 58057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544739 w 1306285"/>
                <a:gd name="connsiteY0" fmla="*/ 6859 h 1226966"/>
                <a:gd name="connsiteX1" fmla="*/ 638628 w 1306285"/>
                <a:gd name="connsiteY1" fmla="*/ 7766 h 1226966"/>
                <a:gd name="connsiteX2" fmla="*/ 348343 w 1306285"/>
                <a:gd name="connsiteY2" fmla="*/ 109366 h 1226966"/>
                <a:gd name="connsiteX3" fmla="*/ 304800 w 1306285"/>
                <a:gd name="connsiteY3" fmla="*/ 138394 h 1226966"/>
                <a:gd name="connsiteX4" fmla="*/ 290285 w 1306285"/>
                <a:gd name="connsiteY4" fmla="*/ 181937 h 1226966"/>
                <a:gd name="connsiteX5" fmla="*/ 145143 w 1306285"/>
                <a:gd name="connsiteY5" fmla="*/ 225480 h 1226966"/>
                <a:gd name="connsiteX6" fmla="*/ 101600 w 1306285"/>
                <a:gd name="connsiteY6" fmla="*/ 283537 h 1226966"/>
                <a:gd name="connsiteX7" fmla="*/ 58057 w 1306285"/>
                <a:gd name="connsiteY7" fmla="*/ 327080 h 1226966"/>
                <a:gd name="connsiteX8" fmla="*/ 0 w 1306285"/>
                <a:gd name="connsiteY8" fmla="*/ 399652 h 1226966"/>
                <a:gd name="connsiteX9" fmla="*/ 29028 w 1306285"/>
                <a:gd name="connsiteY9" fmla="*/ 443194 h 1226966"/>
                <a:gd name="connsiteX10" fmla="*/ 232228 w 1306285"/>
                <a:gd name="connsiteY10" fmla="*/ 486737 h 1226966"/>
                <a:gd name="connsiteX11" fmla="*/ 275771 w 1306285"/>
                <a:gd name="connsiteY11" fmla="*/ 573823 h 1226966"/>
                <a:gd name="connsiteX12" fmla="*/ 290285 w 1306285"/>
                <a:gd name="connsiteY12" fmla="*/ 617366 h 1226966"/>
                <a:gd name="connsiteX13" fmla="*/ 333828 w 1306285"/>
                <a:gd name="connsiteY13" fmla="*/ 631880 h 1226966"/>
                <a:gd name="connsiteX14" fmla="*/ 609600 w 1306285"/>
                <a:gd name="connsiteY14" fmla="*/ 617366 h 1226966"/>
                <a:gd name="connsiteX15" fmla="*/ 725714 w 1306285"/>
                <a:gd name="connsiteY15" fmla="*/ 631880 h 1226966"/>
                <a:gd name="connsiteX16" fmla="*/ 769257 w 1306285"/>
                <a:gd name="connsiteY16" fmla="*/ 689937 h 1226966"/>
                <a:gd name="connsiteX17" fmla="*/ 827314 w 1306285"/>
                <a:gd name="connsiteY17" fmla="*/ 777023 h 1226966"/>
                <a:gd name="connsiteX18" fmla="*/ 899885 w 1306285"/>
                <a:gd name="connsiteY18" fmla="*/ 878623 h 1226966"/>
                <a:gd name="connsiteX19" fmla="*/ 986971 w 1306285"/>
                <a:gd name="connsiteY19" fmla="*/ 907652 h 1226966"/>
                <a:gd name="connsiteX20" fmla="*/ 1045028 w 1306285"/>
                <a:gd name="connsiteY20" fmla="*/ 951194 h 1226966"/>
                <a:gd name="connsiteX21" fmla="*/ 1088571 w 1306285"/>
                <a:gd name="connsiteY21" fmla="*/ 980223 h 1226966"/>
                <a:gd name="connsiteX22" fmla="*/ 1117600 w 1306285"/>
                <a:gd name="connsiteY22" fmla="*/ 1023766 h 1226966"/>
                <a:gd name="connsiteX23" fmla="*/ 1190171 w 1306285"/>
                <a:gd name="connsiteY23" fmla="*/ 1154394 h 1226966"/>
                <a:gd name="connsiteX24" fmla="*/ 1291771 w 1306285"/>
                <a:gd name="connsiteY24" fmla="*/ 1212452 h 1226966"/>
                <a:gd name="connsiteX25" fmla="*/ 1306285 w 1306285"/>
                <a:gd name="connsiteY25" fmla="*/ 1226966 h 1226966"/>
                <a:gd name="connsiteX26" fmla="*/ 1306285 w 1306285"/>
                <a:gd name="connsiteY26" fmla="*/ 1226966 h 1226966"/>
                <a:gd name="connsiteX0" fmla="*/ 544739 w 1339536"/>
                <a:gd name="connsiteY0" fmla="*/ 6859 h 1285155"/>
                <a:gd name="connsiteX1" fmla="*/ 638628 w 1339536"/>
                <a:gd name="connsiteY1" fmla="*/ 7766 h 1285155"/>
                <a:gd name="connsiteX2" fmla="*/ 348343 w 1339536"/>
                <a:gd name="connsiteY2" fmla="*/ 109366 h 1285155"/>
                <a:gd name="connsiteX3" fmla="*/ 304800 w 1339536"/>
                <a:gd name="connsiteY3" fmla="*/ 138394 h 1285155"/>
                <a:gd name="connsiteX4" fmla="*/ 290285 w 1339536"/>
                <a:gd name="connsiteY4" fmla="*/ 181937 h 1285155"/>
                <a:gd name="connsiteX5" fmla="*/ 145143 w 1339536"/>
                <a:gd name="connsiteY5" fmla="*/ 225480 h 1285155"/>
                <a:gd name="connsiteX6" fmla="*/ 101600 w 1339536"/>
                <a:gd name="connsiteY6" fmla="*/ 283537 h 1285155"/>
                <a:gd name="connsiteX7" fmla="*/ 58057 w 1339536"/>
                <a:gd name="connsiteY7" fmla="*/ 327080 h 1285155"/>
                <a:gd name="connsiteX8" fmla="*/ 0 w 1339536"/>
                <a:gd name="connsiteY8" fmla="*/ 399652 h 1285155"/>
                <a:gd name="connsiteX9" fmla="*/ 29028 w 1339536"/>
                <a:gd name="connsiteY9" fmla="*/ 443194 h 1285155"/>
                <a:gd name="connsiteX10" fmla="*/ 232228 w 1339536"/>
                <a:gd name="connsiteY10" fmla="*/ 486737 h 1285155"/>
                <a:gd name="connsiteX11" fmla="*/ 275771 w 1339536"/>
                <a:gd name="connsiteY11" fmla="*/ 573823 h 1285155"/>
                <a:gd name="connsiteX12" fmla="*/ 290285 w 1339536"/>
                <a:gd name="connsiteY12" fmla="*/ 617366 h 1285155"/>
                <a:gd name="connsiteX13" fmla="*/ 333828 w 1339536"/>
                <a:gd name="connsiteY13" fmla="*/ 631880 h 1285155"/>
                <a:gd name="connsiteX14" fmla="*/ 609600 w 1339536"/>
                <a:gd name="connsiteY14" fmla="*/ 617366 h 1285155"/>
                <a:gd name="connsiteX15" fmla="*/ 725714 w 1339536"/>
                <a:gd name="connsiteY15" fmla="*/ 631880 h 1285155"/>
                <a:gd name="connsiteX16" fmla="*/ 769257 w 1339536"/>
                <a:gd name="connsiteY16" fmla="*/ 689937 h 1285155"/>
                <a:gd name="connsiteX17" fmla="*/ 827314 w 1339536"/>
                <a:gd name="connsiteY17" fmla="*/ 777023 h 1285155"/>
                <a:gd name="connsiteX18" fmla="*/ 899885 w 1339536"/>
                <a:gd name="connsiteY18" fmla="*/ 878623 h 1285155"/>
                <a:gd name="connsiteX19" fmla="*/ 986971 w 1339536"/>
                <a:gd name="connsiteY19" fmla="*/ 907652 h 1285155"/>
                <a:gd name="connsiteX20" fmla="*/ 1045028 w 1339536"/>
                <a:gd name="connsiteY20" fmla="*/ 951194 h 1285155"/>
                <a:gd name="connsiteX21" fmla="*/ 1088571 w 1339536"/>
                <a:gd name="connsiteY21" fmla="*/ 980223 h 1285155"/>
                <a:gd name="connsiteX22" fmla="*/ 1117600 w 1339536"/>
                <a:gd name="connsiteY22" fmla="*/ 1023766 h 1285155"/>
                <a:gd name="connsiteX23" fmla="*/ 1190171 w 1339536"/>
                <a:gd name="connsiteY23" fmla="*/ 1154394 h 1285155"/>
                <a:gd name="connsiteX24" fmla="*/ 1291771 w 1339536"/>
                <a:gd name="connsiteY24" fmla="*/ 1212452 h 1285155"/>
                <a:gd name="connsiteX25" fmla="*/ 1306285 w 1339536"/>
                <a:gd name="connsiteY25" fmla="*/ 1226966 h 1285155"/>
                <a:gd name="connsiteX26" fmla="*/ 1339536 w 1339536"/>
                <a:gd name="connsiteY26" fmla="*/ 1285155 h 128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39536" h="1285155">
                  <a:moveTo>
                    <a:pt x="544739" y="6859"/>
                  </a:moveTo>
                  <a:cubicBezTo>
                    <a:pt x="576035" y="7161"/>
                    <a:pt x="671361" y="-9318"/>
                    <a:pt x="638628" y="7766"/>
                  </a:cubicBezTo>
                  <a:cubicBezTo>
                    <a:pt x="605895" y="24850"/>
                    <a:pt x="403981" y="87595"/>
                    <a:pt x="348343" y="109366"/>
                  </a:cubicBezTo>
                  <a:cubicBezTo>
                    <a:pt x="292705" y="131137"/>
                    <a:pt x="319314" y="128718"/>
                    <a:pt x="304800" y="138394"/>
                  </a:cubicBezTo>
                  <a:cubicBezTo>
                    <a:pt x="299962" y="152908"/>
                    <a:pt x="302735" y="173044"/>
                    <a:pt x="290285" y="181937"/>
                  </a:cubicBezTo>
                  <a:cubicBezTo>
                    <a:pt x="271255" y="195530"/>
                    <a:pt x="176181" y="217721"/>
                    <a:pt x="145143" y="225480"/>
                  </a:cubicBezTo>
                  <a:cubicBezTo>
                    <a:pt x="130629" y="244832"/>
                    <a:pt x="117343" y="265170"/>
                    <a:pt x="101600" y="283537"/>
                  </a:cubicBezTo>
                  <a:cubicBezTo>
                    <a:pt x="88242" y="299122"/>
                    <a:pt x="69443" y="310001"/>
                    <a:pt x="58057" y="327080"/>
                  </a:cubicBezTo>
                  <a:cubicBezTo>
                    <a:pt x="1971" y="411209"/>
                    <a:pt x="97383" y="334729"/>
                    <a:pt x="0" y="399652"/>
                  </a:cubicBezTo>
                  <a:cubicBezTo>
                    <a:pt x="9676" y="414166"/>
                    <a:pt x="12356" y="438064"/>
                    <a:pt x="29028" y="443194"/>
                  </a:cubicBezTo>
                  <a:cubicBezTo>
                    <a:pt x="312967" y="530560"/>
                    <a:pt x="109323" y="404802"/>
                    <a:pt x="232228" y="486737"/>
                  </a:cubicBezTo>
                  <a:cubicBezTo>
                    <a:pt x="268714" y="596191"/>
                    <a:pt x="219495" y="461269"/>
                    <a:pt x="275771" y="573823"/>
                  </a:cubicBezTo>
                  <a:cubicBezTo>
                    <a:pt x="282613" y="587507"/>
                    <a:pt x="279467" y="606548"/>
                    <a:pt x="290285" y="617366"/>
                  </a:cubicBezTo>
                  <a:cubicBezTo>
                    <a:pt x="301103" y="628184"/>
                    <a:pt x="319314" y="627042"/>
                    <a:pt x="333828" y="631880"/>
                  </a:cubicBezTo>
                  <a:cubicBezTo>
                    <a:pt x="425752" y="627042"/>
                    <a:pt x="517549" y="617366"/>
                    <a:pt x="609600" y="617366"/>
                  </a:cubicBezTo>
                  <a:cubicBezTo>
                    <a:pt x="648606" y="617366"/>
                    <a:pt x="690204" y="615739"/>
                    <a:pt x="725714" y="631880"/>
                  </a:cubicBezTo>
                  <a:cubicBezTo>
                    <a:pt x="747736" y="641890"/>
                    <a:pt x="755385" y="670119"/>
                    <a:pt x="769257" y="689937"/>
                  </a:cubicBezTo>
                  <a:cubicBezTo>
                    <a:pt x="789264" y="718518"/>
                    <a:pt x="827314" y="777023"/>
                    <a:pt x="827314" y="777023"/>
                  </a:cubicBezTo>
                  <a:cubicBezTo>
                    <a:pt x="844066" y="827279"/>
                    <a:pt x="842489" y="844185"/>
                    <a:pt x="899885" y="878623"/>
                  </a:cubicBezTo>
                  <a:cubicBezTo>
                    <a:pt x="926123" y="894366"/>
                    <a:pt x="986971" y="907652"/>
                    <a:pt x="986971" y="907652"/>
                  </a:cubicBezTo>
                  <a:cubicBezTo>
                    <a:pt x="1006323" y="922166"/>
                    <a:pt x="1025344" y="937134"/>
                    <a:pt x="1045028" y="951194"/>
                  </a:cubicBezTo>
                  <a:cubicBezTo>
                    <a:pt x="1059223" y="961333"/>
                    <a:pt x="1076236" y="967888"/>
                    <a:pt x="1088571" y="980223"/>
                  </a:cubicBezTo>
                  <a:cubicBezTo>
                    <a:pt x="1100906" y="992558"/>
                    <a:pt x="1107924" y="1009252"/>
                    <a:pt x="1117600" y="1023766"/>
                  </a:cubicBezTo>
                  <a:cubicBezTo>
                    <a:pt x="1131474" y="1065389"/>
                    <a:pt x="1150244" y="1134430"/>
                    <a:pt x="1190171" y="1154394"/>
                  </a:cubicBezTo>
                  <a:cubicBezTo>
                    <a:pt x="1238385" y="1178501"/>
                    <a:pt x="1250740" y="1181679"/>
                    <a:pt x="1291771" y="1212452"/>
                  </a:cubicBezTo>
                  <a:cubicBezTo>
                    <a:pt x="1297245" y="1216557"/>
                    <a:pt x="1301447" y="1222128"/>
                    <a:pt x="1306285" y="1226966"/>
                  </a:cubicBezTo>
                  <a:lnTo>
                    <a:pt x="1339536" y="1285155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408" name="Полилиния 407"/>
            <p:cNvSpPr/>
            <p:nvPr/>
          </p:nvSpPr>
          <p:spPr>
            <a:xfrm>
              <a:off x="1746158" y="3683911"/>
              <a:ext cx="1208327" cy="349780"/>
            </a:xfrm>
            <a:custGeom>
              <a:avLst/>
              <a:gdLst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61160 w 1611103"/>
                <a:gd name="connsiteY7" fmla="*/ 667657 h 682171"/>
                <a:gd name="connsiteX8" fmla="*/ 1103103 w 1611103"/>
                <a:gd name="connsiteY8" fmla="*/ 580571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88982"/>
                <a:gd name="connsiteX1" fmla="*/ 1611103 w 1611103"/>
                <a:gd name="connsiteY1" fmla="*/ 232228 h 688982"/>
                <a:gd name="connsiteX2" fmla="*/ 1306303 w 1611103"/>
                <a:gd name="connsiteY2" fmla="*/ 246743 h 688982"/>
                <a:gd name="connsiteX3" fmla="*/ 1277274 w 1611103"/>
                <a:gd name="connsiteY3" fmla="*/ 319314 h 688982"/>
                <a:gd name="connsiteX4" fmla="*/ 1233731 w 1611103"/>
                <a:gd name="connsiteY4" fmla="*/ 406400 h 688982"/>
                <a:gd name="connsiteX5" fmla="*/ 1233731 w 1611103"/>
                <a:gd name="connsiteY5" fmla="*/ 609600 h 688982"/>
                <a:gd name="connsiteX6" fmla="*/ 1219217 w 1611103"/>
                <a:gd name="connsiteY6" fmla="*/ 682171 h 688982"/>
                <a:gd name="connsiteX7" fmla="*/ 1161160 w 1611103"/>
                <a:gd name="connsiteY7" fmla="*/ 667657 h 688982"/>
                <a:gd name="connsiteX8" fmla="*/ 1150728 w 1611103"/>
                <a:gd name="connsiteY8" fmla="*/ 437696 h 688982"/>
                <a:gd name="connsiteX9" fmla="*/ 1045046 w 1611103"/>
                <a:gd name="connsiteY9" fmla="*/ 464457 h 688982"/>
                <a:gd name="connsiteX10" fmla="*/ 986988 w 1611103"/>
                <a:gd name="connsiteY10" fmla="*/ 377371 h 688982"/>
                <a:gd name="connsiteX11" fmla="*/ 914417 w 1611103"/>
                <a:gd name="connsiteY11" fmla="*/ 348343 h 688982"/>
                <a:gd name="connsiteX12" fmla="*/ 522531 w 1611103"/>
                <a:gd name="connsiteY12" fmla="*/ 391885 h 688982"/>
                <a:gd name="connsiteX13" fmla="*/ 478988 w 1611103"/>
                <a:gd name="connsiteY13" fmla="*/ 406400 h 688982"/>
                <a:gd name="connsiteX14" fmla="*/ 348360 w 1611103"/>
                <a:gd name="connsiteY14" fmla="*/ 391885 h 688982"/>
                <a:gd name="connsiteX15" fmla="*/ 304817 w 1611103"/>
                <a:gd name="connsiteY15" fmla="*/ 377371 h 688982"/>
                <a:gd name="connsiteX16" fmla="*/ 188703 w 1611103"/>
                <a:gd name="connsiteY16" fmla="*/ 362857 h 688982"/>
                <a:gd name="connsiteX17" fmla="*/ 130646 w 1611103"/>
                <a:gd name="connsiteY17" fmla="*/ 246743 h 688982"/>
                <a:gd name="connsiteX18" fmla="*/ 101617 w 1611103"/>
                <a:gd name="connsiteY18" fmla="*/ 145143 h 688982"/>
                <a:gd name="connsiteX19" fmla="*/ 58074 w 1611103"/>
                <a:gd name="connsiteY19" fmla="*/ 101600 h 688982"/>
                <a:gd name="connsiteX20" fmla="*/ 17 w 1611103"/>
                <a:gd name="connsiteY20" fmla="*/ 0 h 688982"/>
                <a:gd name="connsiteX21" fmla="*/ 17 w 1611103"/>
                <a:gd name="connsiteY21" fmla="*/ 0 h 688982"/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89735 w 1611103"/>
                <a:gd name="connsiteY7" fmla="*/ 439057 h 682171"/>
                <a:gd name="connsiteX8" fmla="*/ 1150728 w 1611103"/>
                <a:gd name="connsiteY8" fmla="*/ 437696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09633"/>
                <a:gd name="connsiteX1" fmla="*/ 1611103 w 1611103"/>
                <a:gd name="connsiteY1" fmla="*/ 232228 h 609633"/>
                <a:gd name="connsiteX2" fmla="*/ 1306303 w 1611103"/>
                <a:gd name="connsiteY2" fmla="*/ 246743 h 609633"/>
                <a:gd name="connsiteX3" fmla="*/ 1277274 w 1611103"/>
                <a:gd name="connsiteY3" fmla="*/ 319314 h 609633"/>
                <a:gd name="connsiteX4" fmla="*/ 1233731 w 1611103"/>
                <a:gd name="connsiteY4" fmla="*/ 406400 h 609633"/>
                <a:gd name="connsiteX5" fmla="*/ 1233731 w 1611103"/>
                <a:gd name="connsiteY5" fmla="*/ 609600 h 609633"/>
                <a:gd name="connsiteX6" fmla="*/ 1162067 w 1611103"/>
                <a:gd name="connsiteY6" fmla="*/ 424996 h 609633"/>
                <a:gd name="connsiteX7" fmla="*/ 1189735 w 1611103"/>
                <a:gd name="connsiteY7" fmla="*/ 439057 h 609633"/>
                <a:gd name="connsiteX8" fmla="*/ 1150728 w 1611103"/>
                <a:gd name="connsiteY8" fmla="*/ 437696 h 609633"/>
                <a:gd name="connsiteX9" fmla="*/ 1045046 w 1611103"/>
                <a:gd name="connsiteY9" fmla="*/ 464457 h 609633"/>
                <a:gd name="connsiteX10" fmla="*/ 986988 w 1611103"/>
                <a:gd name="connsiteY10" fmla="*/ 377371 h 609633"/>
                <a:gd name="connsiteX11" fmla="*/ 914417 w 1611103"/>
                <a:gd name="connsiteY11" fmla="*/ 348343 h 609633"/>
                <a:gd name="connsiteX12" fmla="*/ 522531 w 1611103"/>
                <a:gd name="connsiteY12" fmla="*/ 391885 h 609633"/>
                <a:gd name="connsiteX13" fmla="*/ 478988 w 1611103"/>
                <a:gd name="connsiteY13" fmla="*/ 406400 h 609633"/>
                <a:gd name="connsiteX14" fmla="*/ 348360 w 1611103"/>
                <a:gd name="connsiteY14" fmla="*/ 391885 h 609633"/>
                <a:gd name="connsiteX15" fmla="*/ 304817 w 1611103"/>
                <a:gd name="connsiteY15" fmla="*/ 377371 h 609633"/>
                <a:gd name="connsiteX16" fmla="*/ 188703 w 1611103"/>
                <a:gd name="connsiteY16" fmla="*/ 362857 h 609633"/>
                <a:gd name="connsiteX17" fmla="*/ 130646 w 1611103"/>
                <a:gd name="connsiteY17" fmla="*/ 246743 h 609633"/>
                <a:gd name="connsiteX18" fmla="*/ 101617 w 1611103"/>
                <a:gd name="connsiteY18" fmla="*/ 145143 h 609633"/>
                <a:gd name="connsiteX19" fmla="*/ 58074 w 1611103"/>
                <a:gd name="connsiteY19" fmla="*/ 101600 h 609633"/>
                <a:gd name="connsiteX20" fmla="*/ 17 w 1611103"/>
                <a:gd name="connsiteY20" fmla="*/ 0 h 609633"/>
                <a:gd name="connsiteX21" fmla="*/ 17 w 1611103"/>
                <a:gd name="connsiteY21" fmla="*/ 0 h 609633"/>
                <a:gd name="connsiteX0" fmla="*/ 1611103 w 1611103"/>
                <a:gd name="connsiteY0" fmla="*/ 232228 h 466373"/>
                <a:gd name="connsiteX1" fmla="*/ 1611103 w 1611103"/>
                <a:gd name="connsiteY1" fmla="*/ 232228 h 466373"/>
                <a:gd name="connsiteX2" fmla="*/ 1306303 w 1611103"/>
                <a:gd name="connsiteY2" fmla="*/ 246743 h 466373"/>
                <a:gd name="connsiteX3" fmla="*/ 1277274 w 1611103"/>
                <a:gd name="connsiteY3" fmla="*/ 319314 h 466373"/>
                <a:gd name="connsiteX4" fmla="*/ 1233731 w 1611103"/>
                <a:gd name="connsiteY4" fmla="*/ 406400 h 466373"/>
                <a:gd name="connsiteX5" fmla="*/ 1176581 w 1611103"/>
                <a:gd name="connsiteY5" fmla="*/ 428625 h 466373"/>
                <a:gd name="connsiteX6" fmla="*/ 1162067 w 1611103"/>
                <a:gd name="connsiteY6" fmla="*/ 424996 h 466373"/>
                <a:gd name="connsiteX7" fmla="*/ 1189735 w 1611103"/>
                <a:gd name="connsiteY7" fmla="*/ 439057 h 466373"/>
                <a:gd name="connsiteX8" fmla="*/ 1150728 w 1611103"/>
                <a:gd name="connsiteY8" fmla="*/ 437696 h 466373"/>
                <a:gd name="connsiteX9" fmla="*/ 1045046 w 1611103"/>
                <a:gd name="connsiteY9" fmla="*/ 464457 h 466373"/>
                <a:gd name="connsiteX10" fmla="*/ 986988 w 1611103"/>
                <a:gd name="connsiteY10" fmla="*/ 377371 h 466373"/>
                <a:gd name="connsiteX11" fmla="*/ 914417 w 1611103"/>
                <a:gd name="connsiteY11" fmla="*/ 348343 h 466373"/>
                <a:gd name="connsiteX12" fmla="*/ 522531 w 1611103"/>
                <a:gd name="connsiteY12" fmla="*/ 391885 h 466373"/>
                <a:gd name="connsiteX13" fmla="*/ 478988 w 1611103"/>
                <a:gd name="connsiteY13" fmla="*/ 406400 h 466373"/>
                <a:gd name="connsiteX14" fmla="*/ 348360 w 1611103"/>
                <a:gd name="connsiteY14" fmla="*/ 391885 h 466373"/>
                <a:gd name="connsiteX15" fmla="*/ 304817 w 1611103"/>
                <a:gd name="connsiteY15" fmla="*/ 377371 h 466373"/>
                <a:gd name="connsiteX16" fmla="*/ 188703 w 1611103"/>
                <a:gd name="connsiteY16" fmla="*/ 362857 h 466373"/>
                <a:gd name="connsiteX17" fmla="*/ 130646 w 1611103"/>
                <a:gd name="connsiteY17" fmla="*/ 246743 h 466373"/>
                <a:gd name="connsiteX18" fmla="*/ 101617 w 1611103"/>
                <a:gd name="connsiteY18" fmla="*/ 145143 h 466373"/>
                <a:gd name="connsiteX19" fmla="*/ 58074 w 1611103"/>
                <a:gd name="connsiteY19" fmla="*/ 101600 h 466373"/>
                <a:gd name="connsiteX20" fmla="*/ 17 w 1611103"/>
                <a:gd name="connsiteY20" fmla="*/ 0 h 466373"/>
                <a:gd name="connsiteX21" fmla="*/ 17 w 1611103"/>
                <a:gd name="connsiteY21" fmla="*/ 0 h 46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11103" h="466373">
                  <a:moveTo>
                    <a:pt x="1611103" y="232228"/>
                  </a:moveTo>
                  <a:lnTo>
                    <a:pt x="1611103" y="232228"/>
                  </a:lnTo>
                  <a:lnTo>
                    <a:pt x="1306303" y="246743"/>
                  </a:lnTo>
                  <a:cubicBezTo>
                    <a:pt x="1281093" y="253320"/>
                    <a:pt x="1286422" y="294919"/>
                    <a:pt x="1277274" y="319314"/>
                  </a:cubicBezTo>
                  <a:cubicBezTo>
                    <a:pt x="1251519" y="387992"/>
                    <a:pt x="1277773" y="340337"/>
                    <a:pt x="1233731" y="406400"/>
                  </a:cubicBezTo>
                  <a:cubicBezTo>
                    <a:pt x="1197767" y="514295"/>
                    <a:pt x="1188525" y="425526"/>
                    <a:pt x="1176581" y="428625"/>
                  </a:cubicBezTo>
                  <a:cubicBezTo>
                    <a:pt x="1164637" y="431724"/>
                    <a:pt x="1166905" y="400806"/>
                    <a:pt x="1162067" y="424996"/>
                  </a:cubicBezTo>
                  <a:cubicBezTo>
                    <a:pt x="1142715" y="420158"/>
                    <a:pt x="1191625" y="436940"/>
                    <a:pt x="1189735" y="439057"/>
                  </a:cubicBezTo>
                  <a:cubicBezTo>
                    <a:pt x="1187845" y="441174"/>
                    <a:pt x="1174843" y="433463"/>
                    <a:pt x="1150728" y="437696"/>
                  </a:cubicBezTo>
                  <a:cubicBezTo>
                    <a:pt x="1126613" y="441929"/>
                    <a:pt x="1072336" y="474511"/>
                    <a:pt x="1045046" y="464457"/>
                  </a:cubicBezTo>
                  <a:cubicBezTo>
                    <a:pt x="1017756" y="454403"/>
                    <a:pt x="1019381" y="390328"/>
                    <a:pt x="986988" y="377371"/>
                  </a:cubicBezTo>
                  <a:lnTo>
                    <a:pt x="914417" y="348343"/>
                  </a:lnTo>
                  <a:cubicBezTo>
                    <a:pt x="812075" y="357647"/>
                    <a:pt x="644151" y="361480"/>
                    <a:pt x="522531" y="391885"/>
                  </a:cubicBezTo>
                  <a:cubicBezTo>
                    <a:pt x="507688" y="395596"/>
                    <a:pt x="493502" y="401562"/>
                    <a:pt x="478988" y="406400"/>
                  </a:cubicBezTo>
                  <a:cubicBezTo>
                    <a:pt x="435445" y="401562"/>
                    <a:pt x="391575" y="399088"/>
                    <a:pt x="348360" y="391885"/>
                  </a:cubicBezTo>
                  <a:cubicBezTo>
                    <a:pt x="333269" y="389370"/>
                    <a:pt x="319870" y="380108"/>
                    <a:pt x="304817" y="377371"/>
                  </a:cubicBezTo>
                  <a:cubicBezTo>
                    <a:pt x="266440" y="370394"/>
                    <a:pt x="227408" y="367695"/>
                    <a:pt x="188703" y="362857"/>
                  </a:cubicBezTo>
                  <a:cubicBezTo>
                    <a:pt x="153146" y="309522"/>
                    <a:pt x="154318" y="317759"/>
                    <a:pt x="130646" y="246743"/>
                  </a:cubicBezTo>
                  <a:cubicBezTo>
                    <a:pt x="127421" y="237069"/>
                    <a:pt x="110934" y="159119"/>
                    <a:pt x="101617" y="145143"/>
                  </a:cubicBezTo>
                  <a:cubicBezTo>
                    <a:pt x="90231" y="128064"/>
                    <a:pt x="70676" y="117803"/>
                    <a:pt x="58074" y="101600"/>
                  </a:cubicBezTo>
                  <a:cubicBezTo>
                    <a:pt x="-2667" y="23505"/>
                    <a:pt x="17" y="47597"/>
                    <a:pt x="17" y="0"/>
                  </a:cubicBezTo>
                  <a:lnTo>
                    <a:pt x="17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414" name="Полилиния 413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409" name="Полилиния 408"/>
            <p:cNvSpPr/>
            <p:nvPr/>
          </p:nvSpPr>
          <p:spPr>
            <a:xfrm>
              <a:off x="3374574" y="4003223"/>
              <a:ext cx="881743" cy="893095"/>
            </a:xfrm>
            <a:custGeom>
              <a:avLst/>
              <a:gdLst>
                <a:gd name="connsiteX0" fmla="*/ 0 w 1175657"/>
                <a:gd name="connsiteY0" fmla="*/ 0 h 1190793"/>
                <a:gd name="connsiteX1" fmla="*/ 0 w 1175657"/>
                <a:gd name="connsiteY1" fmla="*/ 0 h 1190793"/>
                <a:gd name="connsiteX2" fmla="*/ 145142 w 1175657"/>
                <a:gd name="connsiteY2" fmla="*/ 275771 h 1190793"/>
                <a:gd name="connsiteX3" fmla="*/ 174171 w 1175657"/>
                <a:gd name="connsiteY3" fmla="*/ 566057 h 1190793"/>
                <a:gd name="connsiteX4" fmla="*/ 188685 w 1175657"/>
                <a:gd name="connsiteY4" fmla="*/ 653142 h 1190793"/>
                <a:gd name="connsiteX5" fmla="*/ 217714 w 1175657"/>
                <a:gd name="connsiteY5" fmla="*/ 696685 h 1190793"/>
                <a:gd name="connsiteX6" fmla="*/ 232228 w 1175657"/>
                <a:gd name="connsiteY6" fmla="*/ 740228 h 1190793"/>
                <a:gd name="connsiteX7" fmla="*/ 246742 w 1175657"/>
                <a:gd name="connsiteY7" fmla="*/ 798285 h 1190793"/>
                <a:gd name="connsiteX8" fmla="*/ 275771 w 1175657"/>
                <a:gd name="connsiteY8" fmla="*/ 856342 h 1190793"/>
                <a:gd name="connsiteX9" fmla="*/ 290285 w 1175657"/>
                <a:gd name="connsiteY9" fmla="*/ 899885 h 1190793"/>
                <a:gd name="connsiteX10" fmla="*/ 261257 w 1175657"/>
                <a:gd name="connsiteY10" fmla="*/ 1001485 h 1190793"/>
                <a:gd name="connsiteX11" fmla="*/ 232228 w 1175657"/>
                <a:gd name="connsiteY11" fmla="*/ 1059542 h 1190793"/>
                <a:gd name="connsiteX12" fmla="*/ 217714 w 1175657"/>
                <a:gd name="connsiteY12" fmla="*/ 1103085 h 1190793"/>
                <a:gd name="connsiteX13" fmla="*/ 232228 w 1175657"/>
                <a:gd name="connsiteY13" fmla="*/ 1190171 h 1190793"/>
                <a:gd name="connsiteX14" fmla="*/ 754742 w 1175657"/>
                <a:gd name="connsiteY14" fmla="*/ 1146628 h 1190793"/>
                <a:gd name="connsiteX15" fmla="*/ 798285 w 1175657"/>
                <a:gd name="connsiteY15" fmla="*/ 1132114 h 1190793"/>
                <a:gd name="connsiteX16" fmla="*/ 1001485 w 1175657"/>
                <a:gd name="connsiteY16" fmla="*/ 1161142 h 1190793"/>
                <a:gd name="connsiteX17" fmla="*/ 1045028 w 1175657"/>
                <a:gd name="connsiteY17" fmla="*/ 1175657 h 1190793"/>
                <a:gd name="connsiteX18" fmla="*/ 1161142 w 1175657"/>
                <a:gd name="connsiteY18" fmla="*/ 1175657 h 1190793"/>
                <a:gd name="connsiteX19" fmla="*/ 1175657 w 1175657"/>
                <a:gd name="connsiteY19" fmla="*/ 1175657 h 11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75657" h="1190793">
                  <a:moveTo>
                    <a:pt x="0" y="0"/>
                  </a:moveTo>
                  <a:lnTo>
                    <a:pt x="0" y="0"/>
                  </a:lnTo>
                  <a:cubicBezTo>
                    <a:pt x="48381" y="91924"/>
                    <a:pt x="114593" y="176487"/>
                    <a:pt x="145142" y="275771"/>
                  </a:cubicBezTo>
                  <a:cubicBezTo>
                    <a:pt x="173740" y="368715"/>
                    <a:pt x="163024" y="469453"/>
                    <a:pt x="174171" y="566057"/>
                  </a:cubicBezTo>
                  <a:cubicBezTo>
                    <a:pt x="177544" y="595292"/>
                    <a:pt x="179379" y="625223"/>
                    <a:pt x="188685" y="653142"/>
                  </a:cubicBezTo>
                  <a:cubicBezTo>
                    <a:pt x="194201" y="669691"/>
                    <a:pt x="208038" y="682171"/>
                    <a:pt x="217714" y="696685"/>
                  </a:cubicBezTo>
                  <a:cubicBezTo>
                    <a:pt x="222552" y="711199"/>
                    <a:pt x="228025" y="725517"/>
                    <a:pt x="232228" y="740228"/>
                  </a:cubicBezTo>
                  <a:cubicBezTo>
                    <a:pt x="237708" y="759408"/>
                    <a:pt x="239738" y="779607"/>
                    <a:pt x="246742" y="798285"/>
                  </a:cubicBezTo>
                  <a:cubicBezTo>
                    <a:pt x="254339" y="818544"/>
                    <a:pt x="267248" y="836455"/>
                    <a:pt x="275771" y="856342"/>
                  </a:cubicBezTo>
                  <a:cubicBezTo>
                    <a:pt x="281798" y="870404"/>
                    <a:pt x="285447" y="885371"/>
                    <a:pt x="290285" y="899885"/>
                  </a:cubicBezTo>
                  <a:cubicBezTo>
                    <a:pt x="280609" y="933752"/>
                    <a:pt x="273294" y="968384"/>
                    <a:pt x="261257" y="1001485"/>
                  </a:cubicBezTo>
                  <a:cubicBezTo>
                    <a:pt x="253863" y="1021819"/>
                    <a:pt x="240751" y="1039655"/>
                    <a:pt x="232228" y="1059542"/>
                  </a:cubicBezTo>
                  <a:cubicBezTo>
                    <a:pt x="226201" y="1073604"/>
                    <a:pt x="222552" y="1088571"/>
                    <a:pt x="217714" y="1103085"/>
                  </a:cubicBezTo>
                  <a:cubicBezTo>
                    <a:pt x="222552" y="1132114"/>
                    <a:pt x="203117" y="1185858"/>
                    <a:pt x="232228" y="1190171"/>
                  </a:cubicBezTo>
                  <a:cubicBezTo>
                    <a:pt x="271827" y="1196037"/>
                    <a:pt x="632922" y="1158810"/>
                    <a:pt x="754742" y="1146628"/>
                  </a:cubicBezTo>
                  <a:cubicBezTo>
                    <a:pt x="769256" y="1141790"/>
                    <a:pt x="782986" y="1132114"/>
                    <a:pt x="798285" y="1132114"/>
                  </a:cubicBezTo>
                  <a:cubicBezTo>
                    <a:pt x="843441" y="1132114"/>
                    <a:pt x="947889" y="1147743"/>
                    <a:pt x="1001485" y="1161142"/>
                  </a:cubicBezTo>
                  <a:cubicBezTo>
                    <a:pt x="1016328" y="1164853"/>
                    <a:pt x="1029791" y="1174272"/>
                    <a:pt x="1045028" y="1175657"/>
                  </a:cubicBezTo>
                  <a:cubicBezTo>
                    <a:pt x="1083574" y="1179161"/>
                    <a:pt x="1122437" y="1175657"/>
                    <a:pt x="1161142" y="1175657"/>
                  </a:cubicBezTo>
                  <a:lnTo>
                    <a:pt x="1175657" y="117565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410" name="Полилиния 409"/>
            <p:cNvSpPr/>
            <p:nvPr/>
          </p:nvSpPr>
          <p:spPr>
            <a:xfrm>
              <a:off x="939571" y="3676649"/>
              <a:ext cx="1075452" cy="914451"/>
            </a:xfrm>
            <a:custGeom>
              <a:avLst/>
              <a:gdLst>
                <a:gd name="connsiteX0" fmla="*/ 0 w 553097"/>
                <a:gd name="connsiteY0" fmla="*/ 1335314 h 1335314"/>
                <a:gd name="connsiteX1" fmla="*/ 0 w 553097"/>
                <a:gd name="connsiteY1" fmla="*/ 1335314 h 1335314"/>
                <a:gd name="connsiteX2" fmla="*/ 203200 w 553097"/>
                <a:gd name="connsiteY2" fmla="*/ 1219200 h 1335314"/>
                <a:gd name="connsiteX3" fmla="*/ 232229 w 553097"/>
                <a:gd name="connsiteY3" fmla="*/ 1132114 h 1335314"/>
                <a:gd name="connsiteX4" fmla="*/ 246743 w 553097"/>
                <a:gd name="connsiteY4" fmla="*/ 1045029 h 1335314"/>
                <a:gd name="connsiteX5" fmla="*/ 246743 w 553097"/>
                <a:gd name="connsiteY5" fmla="*/ 566057 h 1335314"/>
                <a:gd name="connsiteX6" fmla="*/ 290286 w 553097"/>
                <a:gd name="connsiteY6" fmla="*/ 522514 h 1335314"/>
                <a:gd name="connsiteX7" fmla="*/ 377371 w 553097"/>
                <a:gd name="connsiteY7" fmla="*/ 478971 h 1335314"/>
                <a:gd name="connsiteX8" fmla="*/ 464457 w 553097"/>
                <a:gd name="connsiteY8" fmla="*/ 435429 h 1335314"/>
                <a:gd name="connsiteX9" fmla="*/ 551543 w 553097"/>
                <a:gd name="connsiteY9" fmla="*/ 362857 h 1335314"/>
                <a:gd name="connsiteX10" fmla="*/ 537029 w 553097"/>
                <a:gd name="connsiteY10" fmla="*/ 319314 h 1335314"/>
                <a:gd name="connsiteX11" fmla="*/ 449943 w 553097"/>
                <a:gd name="connsiteY11" fmla="*/ 290286 h 1335314"/>
                <a:gd name="connsiteX12" fmla="*/ 406400 w 553097"/>
                <a:gd name="connsiteY12" fmla="*/ 261257 h 1335314"/>
                <a:gd name="connsiteX13" fmla="*/ 348343 w 553097"/>
                <a:gd name="connsiteY13" fmla="*/ 246743 h 1335314"/>
                <a:gd name="connsiteX14" fmla="*/ 290286 w 553097"/>
                <a:gd name="connsiteY14" fmla="*/ 188686 h 1335314"/>
                <a:gd name="connsiteX15" fmla="*/ 232229 w 553097"/>
                <a:gd name="connsiteY15" fmla="*/ 101600 h 1335314"/>
                <a:gd name="connsiteX16" fmla="*/ 188686 w 553097"/>
                <a:gd name="connsiteY16" fmla="*/ 0 h 1335314"/>
                <a:gd name="connsiteX17" fmla="*/ 188686 w 553097"/>
                <a:gd name="connsiteY17" fmla="*/ 0 h 1335314"/>
                <a:gd name="connsiteX0" fmla="*/ 798285 w 1351382"/>
                <a:gd name="connsiteY0" fmla="*/ 1335314 h 1335314"/>
                <a:gd name="connsiteX1" fmla="*/ 0 w 1351382"/>
                <a:gd name="connsiteY1" fmla="*/ 1146628 h 1335314"/>
                <a:gd name="connsiteX2" fmla="*/ 1001485 w 1351382"/>
                <a:gd name="connsiteY2" fmla="*/ 1219200 h 1335314"/>
                <a:gd name="connsiteX3" fmla="*/ 1030514 w 1351382"/>
                <a:gd name="connsiteY3" fmla="*/ 1132114 h 1335314"/>
                <a:gd name="connsiteX4" fmla="*/ 1045028 w 1351382"/>
                <a:gd name="connsiteY4" fmla="*/ 1045029 h 1335314"/>
                <a:gd name="connsiteX5" fmla="*/ 1045028 w 1351382"/>
                <a:gd name="connsiteY5" fmla="*/ 566057 h 1335314"/>
                <a:gd name="connsiteX6" fmla="*/ 1088571 w 1351382"/>
                <a:gd name="connsiteY6" fmla="*/ 522514 h 1335314"/>
                <a:gd name="connsiteX7" fmla="*/ 1175656 w 1351382"/>
                <a:gd name="connsiteY7" fmla="*/ 478971 h 1335314"/>
                <a:gd name="connsiteX8" fmla="*/ 1262742 w 1351382"/>
                <a:gd name="connsiteY8" fmla="*/ 435429 h 1335314"/>
                <a:gd name="connsiteX9" fmla="*/ 1349828 w 1351382"/>
                <a:gd name="connsiteY9" fmla="*/ 362857 h 1335314"/>
                <a:gd name="connsiteX10" fmla="*/ 1335314 w 1351382"/>
                <a:gd name="connsiteY10" fmla="*/ 319314 h 1335314"/>
                <a:gd name="connsiteX11" fmla="*/ 1248228 w 1351382"/>
                <a:gd name="connsiteY11" fmla="*/ 290286 h 1335314"/>
                <a:gd name="connsiteX12" fmla="*/ 1204685 w 1351382"/>
                <a:gd name="connsiteY12" fmla="*/ 261257 h 1335314"/>
                <a:gd name="connsiteX13" fmla="*/ 1146628 w 1351382"/>
                <a:gd name="connsiteY13" fmla="*/ 246743 h 1335314"/>
                <a:gd name="connsiteX14" fmla="*/ 1088571 w 1351382"/>
                <a:gd name="connsiteY14" fmla="*/ 188686 h 1335314"/>
                <a:gd name="connsiteX15" fmla="*/ 1030514 w 1351382"/>
                <a:gd name="connsiteY15" fmla="*/ 101600 h 1335314"/>
                <a:gd name="connsiteX16" fmla="*/ 986971 w 1351382"/>
                <a:gd name="connsiteY16" fmla="*/ 0 h 1335314"/>
                <a:gd name="connsiteX17" fmla="*/ 986971 w 1351382"/>
                <a:gd name="connsiteY17" fmla="*/ 0 h 1335314"/>
                <a:gd name="connsiteX0" fmla="*/ 52164 w 1433936"/>
                <a:gd name="connsiteY0" fmla="*/ 1154339 h 1219266"/>
                <a:gd name="connsiteX1" fmla="*/ 82554 w 1433936"/>
                <a:gd name="connsiteY1" fmla="*/ 1146628 h 1219266"/>
                <a:gd name="connsiteX2" fmla="*/ 1084039 w 1433936"/>
                <a:gd name="connsiteY2" fmla="*/ 1219200 h 1219266"/>
                <a:gd name="connsiteX3" fmla="*/ 1113068 w 1433936"/>
                <a:gd name="connsiteY3" fmla="*/ 1132114 h 1219266"/>
                <a:gd name="connsiteX4" fmla="*/ 1127582 w 1433936"/>
                <a:gd name="connsiteY4" fmla="*/ 1045029 h 1219266"/>
                <a:gd name="connsiteX5" fmla="*/ 1127582 w 1433936"/>
                <a:gd name="connsiteY5" fmla="*/ 566057 h 1219266"/>
                <a:gd name="connsiteX6" fmla="*/ 1171125 w 1433936"/>
                <a:gd name="connsiteY6" fmla="*/ 522514 h 1219266"/>
                <a:gd name="connsiteX7" fmla="*/ 1258210 w 1433936"/>
                <a:gd name="connsiteY7" fmla="*/ 478971 h 1219266"/>
                <a:gd name="connsiteX8" fmla="*/ 1345296 w 1433936"/>
                <a:gd name="connsiteY8" fmla="*/ 435429 h 1219266"/>
                <a:gd name="connsiteX9" fmla="*/ 1432382 w 1433936"/>
                <a:gd name="connsiteY9" fmla="*/ 362857 h 1219266"/>
                <a:gd name="connsiteX10" fmla="*/ 1417868 w 1433936"/>
                <a:gd name="connsiteY10" fmla="*/ 319314 h 1219266"/>
                <a:gd name="connsiteX11" fmla="*/ 1330782 w 1433936"/>
                <a:gd name="connsiteY11" fmla="*/ 290286 h 1219266"/>
                <a:gd name="connsiteX12" fmla="*/ 1287239 w 1433936"/>
                <a:gd name="connsiteY12" fmla="*/ 261257 h 1219266"/>
                <a:gd name="connsiteX13" fmla="*/ 1229182 w 1433936"/>
                <a:gd name="connsiteY13" fmla="*/ 246743 h 1219266"/>
                <a:gd name="connsiteX14" fmla="*/ 1171125 w 1433936"/>
                <a:gd name="connsiteY14" fmla="*/ 188686 h 1219266"/>
                <a:gd name="connsiteX15" fmla="*/ 1113068 w 1433936"/>
                <a:gd name="connsiteY15" fmla="*/ 101600 h 1219266"/>
                <a:gd name="connsiteX16" fmla="*/ 1069525 w 1433936"/>
                <a:gd name="connsiteY16" fmla="*/ 0 h 1219266"/>
                <a:gd name="connsiteX17" fmla="*/ 1069525 w 1433936"/>
                <a:gd name="connsiteY17" fmla="*/ 0 h 121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3936" h="1219266">
                  <a:moveTo>
                    <a:pt x="52164" y="1154339"/>
                  </a:moveTo>
                  <a:cubicBezTo>
                    <a:pt x="62294" y="1151769"/>
                    <a:pt x="-89425" y="1135818"/>
                    <a:pt x="82554" y="1146628"/>
                  </a:cubicBezTo>
                  <a:cubicBezTo>
                    <a:pt x="254533" y="1157438"/>
                    <a:pt x="912287" y="1221619"/>
                    <a:pt x="1084039" y="1219200"/>
                  </a:cubicBezTo>
                  <a:cubicBezTo>
                    <a:pt x="1255791" y="1216781"/>
                    <a:pt x="1113068" y="1132114"/>
                    <a:pt x="1113068" y="1132114"/>
                  </a:cubicBezTo>
                  <a:cubicBezTo>
                    <a:pt x="1117906" y="1103086"/>
                    <a:pt x="1127582" y="1074458"/>
                    <a:pt x="1127582" y="1045029"/>
                  </a:cubicBezTo>
                  <a:cubicBezTo>
                    <a:pt x="1127582" y="865155"/>
                    <a:pt x="1089978" y="744677"/>
                    <a:pt x="1127582" y="566057"/>
                  </a:cubicBezTo>
                  <a:cubicBezTo>
                    <a:pt x="1131811" y="545971"/>
                    <a:pt x="1155356" y="535655"/>
                    <a:pt x="1171125" y="522514"/>
                  </a:cubicBezTo>
                  <a:cubicBezTo>
                    <a:pt x="1233514" y="470524"/>
                    <a:pt x="1192755" y="511699"/>
                    <a:pt x="1258210" y="478971"/>
                  </a:cubicBezTo>
                  <a:cubicBezTo>
                    <a:pt x="1370744" y="422703"/>
                    <a:pt x="1235859" y="471907"/>
                    <a:pt x="1345296" y="435429"/>
                  </a:cubicBezTo>
                  <a:cubicBezTo>
                    <a:pt x="1365215" y="422150"/>
                    <a:pt x="1424399" y="386804"/>
                    <a:pt x="1432382" y="362857"/>
                  </a:cubicBezTo>
                  <a:cubicBezTo>
                    <a:pt x="1437220" y="348343"/>
                    <a:pt x="1430318" y="328207"/>
                    <a:pt x="1417868" y="319314"/>
                  </a:cubicBezTo>
                  <a:cubicBezTo>
                    <a:pt x="1392969" y="301529"/>
                    <a:pt x="1330782" y="290286"/>
                    <a:pt x="1330782" y="290286"/>
                  </a:cubicBezTo>
                  <a:cubicBezTo>
                    <a:pt x="1316268" y="280610"/>
                    <a:pt x="1303273" y="268129"/>
                    <a:pt x="1287239" y="261257"/>
                  </a:cubicBezTo>
                  <a:cubicBezTo>
                    <a:pt x="1268904" y="253399"/>
                    <a:pt x="1246098" y="257315"/>
                    <a:pt x="1229182" y="246743"/>
                  </a:cubicBezTo>
                  <a:cubicBezTo>
                    <a:pt x="1205974" y="232238"/>
                    <a:pt x="1188222" y="210057"/>
                    <a:pt x="1171125" y="188686"/>
                  </a:cubicBezTo>
                  <a:cubicBezTo>
                    <a:pt x="1149331" y="161443"/>
                    <a:pt x="1124101" y="134698"/>
                    <a:pt x="1113068" y="101600"/>
                  </a:cubicBezTo>
                  <a:cubicBezTo>
                    <a:pt x="1081875" y="8023"/>
                    <a:pt x="1105676" y="36151"/>
                    <a:pt x="1069525" y="0"/>
                  </a:cubicBezTo>
                  <a:lnTo>
                    <a:pt x="1069525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411" name="Полилиния 410"/>
            <p:cNvSpPr/>
            <p:nvPr/>
          </p:nvSpPr>
          <p:spPr>
            <a:xfrm>
              <a:off x="1744096" y="4557514"/>
              <a:ext cx="1793763" cy="425423"/>
            </a:xfrm>
            <a:custGeom>
              <a:avLst/>
              <a:gdLst>
                <a:gd name="connsiteX0" fmla="*/ 0 w 2496457"/>
                <a:gd name="connsiteY0" fmla="*/ 391886 h 725714"/>
                <a:gd name="connsiteX1" fmla="*/ 0 w 2496457"/>
                <a:gd name="connsiteY1" fmla="*/ 391886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496457"/>
                <a:gd name="connsiteY0" fmla="*/ 391886 h 725714"/>
                <a:gd name="connsiteX1" fmla="*/ 276225 w 2496457"/>
                <a:gd name="connsiteY1" fmla="*/ 191861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43453 w 2391682"/>
                <a:gd name="connsiteY9" fmla="*/ 203200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52978 w 2391682"/>
                <a:gd name="connsiteY9" fmla="*/ 231775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157968 w 2391682"/>
                <a:gd name="connsiteY10" fmla="*/ 702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205593 w 2391682"/>
                <a:gd name="connsiteY10" fmla="*/ 2226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149589 h 683442"/>
                <a:gd name="connsiteX1" fmla="*/ 171450 w 2391682"/>
                <a:gd name="connsiteY1" fmla="*/ 149589 h 683442"/>
                <a:gd name="connsiteX2" fmla="*/ 432253 w 2391682"/>
                <a:gd name="connsiteY2" fmla="*/ 436699 h 683442"/>
                <a:gd name="connsiteX3" fmla="*/ 562882 w 2391682"/>
                <a:gd name="connsiteY3" fmla="*/ 494757 h 683442"/>
                <a:gd name="connsiteX4" fmla="*/ 678996 w 2391682"/>
                <a:gd name="connsiteY4" fmla="*/ 523785 h 683442"/>
                <a:gd name="connsiteX5" fmla="*/ 1027339 w 2391682"/>
                <a:gd name="connsiteY5" fmla="*/ 509271 h 683442"/>
                <a:gd name="connsiteX6" fmla="*/ 1128939 w 2391682"/>
                <a:gd name="connsiteY6" fmla="*/ 465728 h 683442"/>
                <a:gd name="connsiteX7" fmla="*/ 1172482 w 2391682"/>
                <a:gd name="connsiteY7" fmla="*/ 451214 h 683442"/>
                <a:gd name="connsiteX8" fmla="*/ 1172482 w 2391682"/>
                <a:gd name="connsiteY8" fmla="*/ 248014 h 683442"/>
                <a:gd name="connsiteX9" fmla="*/ 1152978 w 2391682"/>
                <a:gd name="connsiteY9" fmla="*/ 189503 h 683442"/>
                <a:gd name="connsiteX10" fmla="*/ 1205593 w 2391682"/>
                <a:gd name="connsiteY10" fmla="*/ 168185 h 683442"/>
                <a:gd name="connsiteX11" fmla="*/ 1292225 w 2391682"/>
                <a:gd name="connsiteY11" fmla="*/ 196307 h 683442"/>
                <a:gd name="connsiteX12" fmla="*/ 1379764 w 2391682"/>
                <a:gd name="connsiteY12" fmla="*/ 195853 h 683442"/>
                <a:gd name="connsiteX13" fmla="*/ 1462768 w 2391682"/>
                <a:gd name="connsiteY13" fmla="*/ 1271 h 683442"/>
                <a:gd name="connsiteX14" fmla="*/ 1491796 w 2391682"/>
                <a:gd name="connsiteY14" fmla="*/ 117385 h 683442"/>
                <a:gd name="connsiteX15" fmla="*/ 1506310 w 2391682"/>
                <a:gd name="connsiteY15" fmla="*/ 160928 h 683442"/>
                <a:gd name="connsiteX16" fmla="*/ 1535339 w 2391682"/>
                <a:gd name="connsiteY16" fmla="*/ 204471 h 683442"/>
                <a:gd name="connsiteX17" fmla="*/ 1622425 w 2391682"/>
                <a:gd name="connsiteY17" fmla="*/ 233499 h 683442"/>
                <a:gd name="connsiteX18" fmla="*/ 1665968 w 2391682"/>
                <a:gd name="connsiteY18" fmla="*/ 277042 h 683442"/>
                <a:gd name="connsiteX19" fmla="*/ 1724025 w 2391682"/>
                <a:gd name="connsiteY19" fmla="*/ 364128 h 683442"/>
                <a:gd name="connsiteX20" fmla="*/ 1753053 w 2391682"/>
                <a:gd name="connsiteY20" fmla="*/ 451214 h 683442"/>
                <a:gd name="connsiteX21" fmla="*/ 1767568 w 2391682"/>
                <a:gd name="connsiteY21" fmla="*/ 596357 h 683442"/>
                <a:gd name="connsiteX22" fmla="*/ 1854653 w 2391682"/>
                <a:gd name="connsiteY22" fmla="*/ 683442 h 683442"/>
                <a:gd name="connsiteX23" fmla="*/ 2101396 w 2391682"/>
                <a:gd name="connsiteY23" fmla="*/ 668928 h 683442"/>
                <a:gd name="connsiteX24" fmla="*/ 2202996 w 2391682"/>
                <a:gd name="connsiteY24" fmla="*/ 639899 h 683442"/>
                <a:gd name="connsiteX25" fmla="*/ 2261053 w 2391682"/>
                <a:gd name="connsiteY25" fmla="*/ 552814 h 683442"/>
                <a:gd name="connsiteX26" fmla="*/ 2333625 w 2391682"/>
                <a:gd name="connsiteY26" fmla="*/ 538299 h 683442"/>
                <a:gd name="connsiteX27" fmla="*/ 2391682 w 2391682"/>
                <a:gd name="connsiteY27" fmla="*/ 523785 h 683442"/>
                <a:gd name="connsiteX28" fmla="*/ 2391682 w 2391682"/>
                <a:gd name="connsiteY28" fmla="*/ 523785 h 683442"/>
                <a:gd name="connsiteX0" fmla="*/ 0 w 2391682"/>
                <a:gd name="connsiteY0" fmla="*/ 33377 h 567230"/>
                <a:gd name="connsiteX1" fmla="*/ 171450 w 2391682"/>
                <a:gd name="connsiteY1" fmla="*/ 33377 h 567230"/>
                <a:gd name="connsiteX2" fmla="*/ 432253 w 2391682"/>
                <a:gd name="connsiteY2" fmla="*/ 320487 h 567230"/>
                <a:gd name="connsiteX3" fmla="*/ 562882 w 2391682"/>
                <a:gd name="connsiteY3" fmla="*/ 378545 h 567230"/>
                <a:gd name="connsiteX4" fmla="*/ 678996 w 2391682"/>
                <a:gd name="connsiteY4" fmla="*/ 407573 h 567230"/>
                <a:gd name="connsiteX5" fmla="*/ 1027339 w 2391682"/>
                <a:gd name="connsiteY5" fmla="*/ 393059 h 567230"/>
                <a:gd name="connsiteX6" fmla="*/ 1128939 w 2391682"/>
                <a:gd name="connsiteY6" fmla="*/ 349516 h 567230"/>
                <a:gd name="connsiteX7" fmla="*/ 1172482 w 2391682"/>
                <a:gd name="connsiteY7" fmla="*/ 335002 h 567230"/>
                <a:gd name="connsiteX8" fmla="*/ 1172482 w 2391682"/>
                <a:gd name="connsiteY8" fmla="*/ 131802 h 567230"/>
                <a:gd name="connsiteX9" fmla="*/ 1152978 w 2391682"/>
                <a:gd name="connsiteY9" fmla="*/ 73291 h 567230"/>
                <a:gd name="connsiteX10" fmla="*/ 1205593 w 2391682"/>
                <a:gd name="connsiteY10" fmla="*/ 51973 h 567230"/>
                <a:gd name="connsiteX11" fmla="*/ 1292225 w 2391682"/>
                <a:gd name="connsiteY11" fmla="*/ 80095 h 567230"/>
                <a:gd name="connsiteX12" fmla="*/ 1379764 w 2391682"/>
                <a:gd name="connsiteY12" fmla="*/ 79641 h 567230"/>
                <a:gd name="connsiteX13" fmla="*/ 1472293 w 2391682"/>
                <a:gd name="connsiteY13" fmla="*/ 94609 h 567230"/>
                <a:gd name="connsiteX14" fmla="*/ 1491796 w 2391682"/>
                <a:gd name="connsiteY14" fmla="*/ 1173 h 567230"/>
                <a:gd name="connsiteX15" fmla="*/ 1506310 w 2391682"/>
                <a:gd name="connsiteY15" fmla="*/ 44716 h 567230"/>
                <a:gd name="connsiteX16" fmla="*/ 1535339 w 2391682"/>
                <a:gd name="connsiteY16" fmla="*/ 88259 h 567230"/>
                <a:gd name="connsiteX17" fmla="*/ 1622425 w 2391682"/>
                <a:gd name="connsiteY17" fmla="*/ 117287 h 567230"/>
                <a:gd name="connsiteX18" fmla="*/ 1665968 w 2391682"/>
                <a:gd name="connsiteY18" fmla="*/ 160830 h 567230"/>
                <a:gd name="connsiteX19" fmla="*/ 1724025 w 2391682"/>
                <a:gd name="connsiteY19" fmla="*/ 247916 h 567230"/>
                <a:gd name="connsiteX20" fmla="*/ 1753053 w 2391682"/>
                <a:gd name="connsiteY20" fmla="*/ 335002 h 567230"/>
                <a:gd name="connsiteX21" fmla="*/ 1767568 w 2391682"/>
                <a:gd name="connsiteY21" fmla="*/ 480145 h 567230"/>
                <a:gd name="connsiteX22" fmla="*/ 1854653 w 2391682"/>
                <a:gd name="connsiteY22" fmla="*/ 567230 h 567230"/>
                <a:gd name="connsiteX23" fmla="*/ 2101396 w 2391682"/>
                <a:gd name="connsiteY23" fmla="*/ 552716 h 567230"/>
                <a:gd name="connsiteX24" fmla="*/ 2202996 w 2391682"/>
                <a:gd name="connsiteY24" fmla="*/ 523687 h 567230"/>
                <a:gd name="connsiteX25" fmla="*/ 2261053 w 2391682"/>
                <a:gd name="connsiteY25" fmla="*/ 436602 h 567230"/>
                <a:gd name="connsiteX26" fmla="*/ 2333625 w 2391682"/>
                <a:gd name="connsiteY26" fmla="*/ 422087 h 567230"/>
                <a:gd name="connsiteX27" fmla="*/ 2391682 w 2391682"/>
                <a:gd name="connsiteY27" fmla="*/ 407573 h 567230"/>
                <a:gd name="connsiteX28" fmla="*/ 2391682 w 2391682"/>
                <a:gd name="connsiteY28" fmla="*/ 407573 h 56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91682" h="567230">
                  <a:moveTo>
                    <a:pt x="0" y="33377"/>
                  </a:moveTo>
                  <a:cubicBezTo>
                    <a:pt x="57150" y="33377"/>
                    <a:pt x="99408" y="-14475"/>
                    <a:pt x="171450" y="33377"/>
                  </a:cubicBezTo>
                  <a:cubicBezTo>
                    <a:pt x="243492" y="81229"/>
                    <a:pt x="367014" y="262959"/>
                    <a:pt x="432253" y="320487"/>
                  </a:cubicBezTo>
                  <a:cubicBezTo>
                    <a:pt x="497492" y="378015"/>
                    <a:pt x="514698" y="363719"/>
                    <a:pt x="562882" y="378545"/>
                  </a:cubicBezTo>
                  <a:cubicBezTo>
                    <a:pt x="601014" y="390278"/>
                    <a:pt x="640291" y="397897"/>
                    <a:pt x="678996" y="407573"/>
                  </a:cubicBezTo>
                  <a:cubicBezTo>
                    <a:pt x="795110" y="402735"/>
                    <a:pt x="911441" y="401644"/>
                    <a:pt x="1027339" y="393059"/>
                  </a:cubicBezTo>
                  <a:cubicBezTo>
                    <a:pt x="1054776" y="391027"/>
                    <a:pt x="1109004" y="358059"/>
                    <a:pt x="1128939" y="349516"/>
                  </a:cubicBezTo>
                  <a:cubicBezTo>
                    <a:pt x="1143001" y="343489"/>
                    <a:pt x="1157968" y="339840"/>
                    <a:pt x="1172482" y="335002"/>
                  </a:cubicBezTo>
                  <a:cubicBezTo>
                    <a:pt x="1201093" y="249167"/>
                    <a:pt x="1175733" y="175421"/>
                    <a:pt x="1172482" y="131802"/>
                  </a:cubicBezTo>
                  <a:cubicBezTo>
                    <a:pt x="1169231" y="88184"/>
                    <a:pt x="1147460" y="86596"/>
                    <a:pt x="1152978" y="73291"/>
                  </a:cubicBezTo>
                  <a:cubicBezTo>
                    <a:pt x="1158496" y="59986"/>
                    <a:pt x="1182385" y="50839"/>
                    <a:pt x="1205593" y="51973"/>
                  </a:cubicBezTo>
                  <a:cubicBezTo>
                    <a:pt x="1228801" y="53107"/>
                    <a:pt x="1263197" y="75484"/>
                    <a:pt x="1292225" y="80095"/>
                  </a:cubicBezTo>
                  <a:cubicBezTo>
                    <a:pt x="1321253" y="84706"/>
                    <a:pt x="1349753" y="77222"/>
                    <a:pt x="1379764" y="79641"/>
                  </a:cubicBezTo>
                  <a:cubicBezTo>
                    <a:pt x="1409775" y="82060"/>
                    <a:pt x="1453621" y="107687"/>
                    <a:pt x="1472293" y="94609"/>
                  </a:cubicBezTo>
                  <a:cubicBezTo>
                    <a:pt x="1490965" y="81531"/>
                    <a:pt x="1486127" y="9488"/>
                    <a:pt x="1491796" y="1173"/>
                  </a:cubicBezTo>
                  <a:cubicBezTo>
                    <a:pt x="1497465" y="-7142"/>
                    <a:pt x="1499468" y="31032"/>
                    <a:pt x="1506310" y="44716"/>
                  </a:cubicBezTo>
                  <a:cubicBezTo>
                    <a:pt x="1514111" y="60318"/>
                    <a:pt x="1520546" y="79014"/>
                    <a:pt x="1535339" y="88259"/>
                  </a:cubicBezTo>
                  <a:cubicBezTo>
                    <a:pt x="1561287" y="104476"/>
                    <a:pt x="1622425" y="117287"/>
                    <a:pt x="1622425" y="117287"/>
                  </a:cubicBezTo>
                  <a:cubicBezTo>
                    <a:pt x="1636939" y="131801"/>
                    <a:pt x="1653366" y="144627"/>
                    <a:pt x="1665968" y="160830"/>
                  </a:cubicBezTo>
                  <a:cubicBezTo>
                    <a:pt x="1687387" y="188369"/>
                    <a:pt x="1724025" y="247916"/>
                    <a:pt x="1724025" y="247916"/>
                  </a:cubicBezTo>
                  <a:cubicBezTo>
                    <a:pt x="1733701" y="276945"/>
                    <a:pt x="1750008" y="304555"/>
                    <a:pt x="1753053" y="335002"/>
                  </a:cubicBezTo>
                  <a:cubicBezTo>
                    <a:pt x="1757891" y="383383"/>
                    <a:pt x="1756635" y="432768"/>
                    <a:pt x="1767568" y="480145"/>
                  </a:cubicBezTo>
                  <a:cubicBezTo>
                    <a:pt x="1776452" y="518643"/>
                    <a:pt x="1829185" y="548129"/>
                    <a:pt x="1854653" y="567230"/>
                  </a:cubicBezTo>
                  <a:cubicBezTo>
                    <a:pt x="1936901" y="562392"/>
                    <a:pt x="2019377" y="560527"/>
                    <a:pt x="2101396" y="552716"/>
                  </a:cubicBezTo>
                  <a:cubicBezTo>
                    <a:pt x="2126915" y="550286"/>
                    <a:pt x="2176869" y="532397"/>
                    <a:pt x="2202996" y="523687"/>
                  </a:cubicBezTo>
                  <a:cubicBezTo>
                    <a:pt x="2222348" y="494659"/>
                    <a:pt x="2226843" y="443444"/>
                    <a:pt x="2261053" y="436602"/>
                  </a:cubicBezTo>
                  <a:cubicBezTo>
                    <a:pt x="2285244" y="431764"/>
                    <a:pt x="2309543" y="427439"/>
                    <a:pt x="2333625" y="422087"/>
                  </a:cubicBezTo>
                  <a:cubicBezTo>
                    <a:pt x="2353098" y="417760"/>
                    <a:pt x="2391682" y="407573"/>
                    <a:pt x="2391682" y="407573"/>
                  </a:cubicBezTo>
                  <a:lnTo>
                    <a:pt x="2391682" y="40757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412" name="Полилиния 411"/>
            <p:cNvSpPr/>
            <p:nvPr/>
          </p:nvSpPr>
          <p:spPr>
            <a:xfrm>
              <a:off x="6629401" y="1630135"/>
              <a:ext cx="1880507" cy="1240972"/>
            </a:xfrm>
            <a:custGeom>
              <a:avLst/>
              <a:gdLst>
                <a:gd name="connsiteX0" fmla="*/ 0 w 2177143"/>
                <a:gd name="connsiteY0" fmla="*/ 0 h 1422400"/>
                <a:gd name="connsiteX1" fmla="*/ 0 w 2177143"/>
                <a:gd name="connsiteY1" fmla="*/ 0 h 1422400"/>
                <a:gd name="connsiteX2" fmla="*/ 14514 w 2177143"/>
                <a:gd name="connsiteY2" fmla="*/ 174171 h 1422400"/>
                <a:gd name="connsiteX3" fmla="*/ 58057 w 2177143"/>
                <a:gd name="connsiteY3" fmla="*/ 188686 h 1422400"/>
                <a:gd name="connsiteX4" fmla="*/ 145143 w 2177143"/>
                <a:gd name="connsiteY4" fmla="*/ 203200 h 1422400"/>
                <a:gd name="connsiteX5" fmla="*/ 203200 w 2177143"/>
                <a:gd name="connsiteY5" fmla="*/ 232228 h 1422400"/>
                <a:gd name="connsiteX6" fmla="*/ 290286 w 2177143"/>
                <a:gd name="connsiteY6" fmla="*/ 261257 h 1422400"/>
                <a:gd name="connsiteX7" fmla="*/ 333829 w 2177143"/>
                <a:gd name="connsiteY7" fmla="*/ 304800 h 1422400"/>
                <a:gd name="connsiteX8" fmla="*/ 406400 w 2177143"/>
                <a:gd name="connsiteY8" fmla="*/ 449943 h 1422400"/>
                <a:gd name="connsiteX9" fmla="*/ 493486 w 2177143"/>
                <a:gd name="connsiteY9" fmla="*/ 522514 h 1422400"/>
                <a:gd name="connsiteX10" fmla="*/ 508000 w 2177143"/>
                <a:gd name="connsiteY10" fmla="*/ 566057 h 1422400"/>
                <a:gd name="connsiteX11" fmla="*/ 551543 w 2177143"/>
                <a:gd name="connsiteY11" fmla="*/ 580571 h 1422400"/>
                <a:gd name="connsiteX12" fmla="*/ 682171 w 2177143"/>
                <a:gd name="connsiteY12" fmla="*/ 609600 h 1422400"/>
                <a:gd name="connsiteX13" fmla="*/ 740229 w 2177143"/>
                <a:gd name="connsiteY13" fmla="*/ 638628 h 1422400"/>
                <a:gd name="connsiteX14" fmla="*/ 783771 w 2177143"/>
                <a:gd name="connsiteY14" fmla="*/ 653143 h 1422400"/>
                <a:gd name="connsiteX15" fmla="*/ 827314 w 2177143"/>
                <a:gd name="connsiteY15" fmla="*/ 696686 h 1422400"/>
                <a:gd name="connsiteX16" fmla="*/ 870857 w 2177143"/>
                <a:gd name="connsiteY16" fmla="*/ 870857 h 1422400"/>
                <a:gd name="connsiteX17" fmla="*/ 885371 w 2177143"/>
                <a:gd name="connsiteY17" fmla="*/ 914400 h 1422400"/>
                <a:gd name="connsiteX18" fmla="*/ 928914 w 2177143"/>
                <a:gd name="connsiteY18" fmla="*/ 943428 h 1422400"/>
                <a:gd name="connsiteX19" fmla="*/ 986971 w 2177143"/>
                <a:gd name="connsiteY19" fmla="*/ 986971 h 1422400"/>
                <a:gd name="connsiteX20" fmla="*/ 1059543 w 2177143"/>
                <a:gd name="connsiteY20" fmla="*/ 1074057 h 1422400"/>
                <a:gd name="connsiteX21" fmla="*/ 1117600 w 2177143"/>
                <a:gd name="connsiteY21" fmla="*/ 1161143 h 1422400"/>
                <a:gd name="connsiteX22" fmla="*/ 1132114 w 2177143"/>
                <a:gd name="connsiteY22" fmla="*/ 1204686 h 1422400"/>
                <a:gd name="connsiteX23" fmla="*/ 1175657 w 2177143"/>
                <a:gd name="connsiteY23" fmla="*/ 1233714 h 1422400"/>
                <a:gd name="connsiteX24" fmla="*/ 1291771 w 2177143"/>
                <a:gd name="connsiteY24" fmla="*/ 1262743 h 1422400"/>
                <a:gd name="connsiteX25" fmla="*/ 1335314 w 2177143"/>
                <a:gd name="connsiteY25" fmla="*/ 1291771 h 1422400"/>
                <a:gd name="connsiteX26" fmla="*/ 1393371 w 2177143"/>
                <a:gd name="connsiteY26" fmla="*/ 1378857 h 1422400"/>
                <a:gd name="connsiteX27" fmla="*/ 1480457 w 2177143"/>
                <a:gd name="connsiteY27" fmla="*/ 1422400 h 1422400"/>
                <a:gd name="connsiteX28" fmla="*/ 1930400 w 2177143"/>
                <a:gd name="connsiteY28" fmla="*/ 1407886 h 1422400"/>
                <a:gd name="connsiteX29" fmla="*/ 2032000 w 2177143"/>
                <a:gd name="connsiteY29" fmla="*/ 1393371 h 1422400"/>
                <a:gd name="connsiteX30" fmla="*/ 2162629 w 2177143"/>
                <a:gd name="connsiteY30" fmla="*/ 1422400 h 1422400"/>
                <a:gd name="connsiteX31" fmla="*/ 2177143 w 2177143"/>
                <a:gd name="connsiteY31" fmla="*/ 1422400 h 1422400"/>
                <a:gd name="connsiteX0" fmla="*/ 203200 w 2380343"/>
                <a:gd name="connsiteY0" fmla="*/ 232229 h 1654629"/>
                <a:gd name="connsiteX1" fmla="*/ 0 w 2380343"/>
                <a:gd name="connsiteY1" fmla="*/ 0 h 1654629"/>
                <a:gd name="connsiteX2" fmla="*/ 217714 w 2380343"/>
                <a:gd name="connsiteY2" fmla="*/ 406400 h 1654629"/>
                <a:gd name="connsiteX3" fmla="*/ 261257 w 2380343"/>
                <a:gd name="connsiteY3" fmla="*/ 420915 h 1654629"/>
                <a:gd name="connsiteX4" fmla="*/ 348343 w 2380343"/>
                <a:gd name="connsiteY4" fmla="*/ 435429 h 1654629"/>
                <a:gd name="connsiteX5" fmla="*/ 406400 w 2380343"/>
                <a:gd name="connsiteY5" fmla="*/ 464457 h 1654629"/>
                <a:gd name="connsiteX6" fmla="*/ 493486 w 2380343"/>
                <a:gd name="connsiteY6" fmla="*/ 493486 h 1654629"/>
                <a:gd name="connsiteX7" fmla="*/ 537029 w 2380343"/>
                <a:gd name="connsiteY7" fmla="*/ 537029 h 1654629"/>
                <a:gd name="connsiteX8" fmla="*/ 609600 w 2380343"/>
                <a:gd name="connsiteY8" fmla="*/ 682172 h 1654629"/>
                <a:gd name="connsiteX9" fmla="*/ 696686 w 2380343"/>
                <a:gd name="connsiteY9" fmla="*/ 754743 h 1654629"/>
                <a:gd name="connsiteX10" fmla="*/ 711200 w 2380343"/>
                <a:gd name="connsiteY10" fmla="*/ 798286 h 1654629"/>
                <a:gd name="connsiteX11" fmla="*/ 754743 w 2380343"/>
                <a:gd name="connsiteY11" fmla="*/ 812800 h 1654629"/>
                <a:gd name="connsiteX12" fmla="*/ 885371 w 2380343"/>
                <a:gd name="connsiteY12" fmla="*/ 841829 h 1654629"/>
                <a:gd name="connsiteX13" fmla="*/ 943429 w 2380343"/>
                <a:gd name="connsiteY13" fmla="*/ 870857 h 1654629"/>
                <a:gd name="connsiteX14" fmla="*/ 986971 w 2380343"/>
                <a:gd name="connsiteY14" fmla="*/ 885372 h 1654629"/>
                <a:gd name="connsiteX15" fmla="*/ 1030514 w 2380343"/>
                <a:gd name="connsiteY15" fmla="*/ 928915 h 1654629"/>
                <a:gd name="connsiteX16" fmla="*/ 1074057 w 2380343"/>
                <a:gd name="connsiteY16" fmla="*/ 1103086 h 1654629"/>
                <a:gd name="connsiteX17" fmla="*/ 1088571 w 2380343"/>
                <a:gd name="connsiteY17" fmla="*/ 1146629 h 1654629"/>
                <a:gd name="connsiteX18" fmla="*/ 1132114 w 2380343"/>
                <a:gd name="connsiteY18" fmla="*/ 1175657 h 1654629"/>
                <a:gd name="connsiteX19" fmla="*/ 1190171 w 2380343"/>
                <a:gd name="connsiteY19" fmla="*/ 1219200 h 1654629"/>
                <a:gd name="connsiteX20" fmla="*/ 1262743 w 2380343"/>
                <a:gd name="connsiteY20" fmla="*/ 1306286 h 1654629"/>
                <a:gd name="connsiteX21" fmla="*/ 1320800 w 2380343"/>
                <a:gd name="connsiteY21" fmla="*/ 1393372 h 1654629"/>
                <a:gd name="connsiteX22" fmla="*/ 1335314 w 2380343"/>
                <a:gd name="connsiteY22" fmla="*/ 1436915 h 1654629"/>
                <a:gd name="connsiteX23" fmla="*/ 1378857 w 2380343"/>
                <a:gd name="connsiteY23" fmla="*/ 1465943 h 1654629"/>
                <a:gd name="connsiteX24" fmla="*/ 1494971 w 2380343"/>
                <a:gd name="connsiteY24" fmla="*/ 1494972 h 1654629"/>
                <a:gd name="connsiteX25" fmla="*/ 1538514 w 2380343"/>
                <a:gd name="connsiteY25" fmla="*/ 1524000 h 1654629"/>
                <a:gd name="connsiteX26" fmla="*/ 1596571 w 2380343"/>
                <a:gd name="connsiteY26" fmla="*/ 1611086 h 1654629"/>
                <a:gd name="connsiteX27" fmla="*/ 1683657 w 2380343"/>
                <a:gd name="connsiteY27" fmla="*/ 1654629 h 1654629"/>
                <a:gd name="connsiteX28" fmla="*/ 2133600 w 2380343"/>
                <a:gd name="connsiteY28" fmla="*/ 1640115 h 1654629"/>
                <a:gd name="connsiteX29" fmla="*/ 2235200 w 2380343"/>
                <a:gd name="connsiteY29" fmla="*/ 1625600 h 1654629"/>
                <a:gd name="connsiteX30" fmla="*/ 2365829 w 2380343"/>
                <a:gd name="connsiteY30" fmla="*/ 1654629 h 1654629"/>
                <a:gd name="connsiteX31" fmla="*/ 2380343 w 2380343"/>
                <a:gd name="connsiteY31" fmla="*/ 1654629 h 1654629"/>
                <a:gd name="connsiteX0" fmla="*/ 203200 w 2507343"/>
                <a:gd name="connsiteY0" fmla="*/ 232229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  <a:gd name="connsiteX0" fmla="*/ 161637 w 2507343"/>
                <a:gd name="connsiteY0" fmla="*/ 273792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07343" h="1654629">
                  <a:moveTo>
                    <a:pt x="161637" y="273792"/>
                  </a:moveTo>
                  <a:cubicBezTo>
                    <a:pt x="93904" y="196382"/>
                    <a:pt x="67733" y="77410"/>
                    <a:pt x="0" y="0"/>
                  </a:cubicBezTo>
                  <a:cubicBezTo>
                    <a:pt x="4838" y="58057"/>
                    <a:pt x="174171" y="336248"/>
                    <a:pt x="217714" y="406400"/>
                  </a:cubicBezTo>
                  <a:cubicBezTo>
                    <a:pt x="261257" y="476552"/>
                    <a:pt x="246322" y="417596"/>
                    <a:pt x="261257" y="420915"/>
                  </a:cubicBezTo>
                  <a:cubicBezTo>
                    <a:pt x="289985" y="427299"/>
                    <a:pt x="319314" y="430591"/>
                    <a:pt x="348343" y="435429"/>
                  </a:cubicBezTo>
                  <a:cubicBezTo>
                    <a:pt x="367695" y="445105"/>
                    <a:pt x="386311" y="456421"/>
                    <a:pt x="406400" y="464457"/>
                  </a:cubicBezTo>
                  <a:cubicBezTo>
                    <a:pt x="434810" y="475821"/>
                    <a:pt x="493486" y="493486"/>
                    <a:pt x="493486" y="493486"/>
                  </a:cubicBezTo>
                  <a:cubicBezTo>
                    <a:pt x="508000" y="508000"/>
                    <a:pt x="526271" y="519548"/>
                    <a:pt x="537029" y="537029"/>
                  </a:cubicBezTo>
                  <a:cubicBezTo>
                    <a:pt x="565378" y="583097"/>
                    <a:pt x="564593" y="652168"/>
                    <a:pt x="609600" y="682172"/>
                  </a:cubicBezTo>
                  <a:cubicBezTo>
                    <a:pt x="670222" y="722586"/>
                    <a:pt x="640808" y="698865"/>
                    <a:pt x="696686" y="754743"/>
                  </a:cubicBezTo>
                  <a:cubicBezTo>
                    <a:pt x="701524" y="769257"/>
                    <a:pt x="700382" y="787468"/>
                    <a:pt x="711200" y="798286"/>
                  </a:cubicBezTo>
                  <a:cubicBezTo>
                    <a:pt x="722018" y="809104"/>
                    <a:pt x="740032" y="808597"/>
                    <a:pt x="754743" y="812800"/>
                  </a:cubicBezTo>
                  <a:cubicBezTo>
                    <a:pt x="802581" y="826468"/>
                    <a:pt x="835474" y="831850"/>
                    <a:pt x="885371" y="841829"/>
                  </a:cubicBezTo>
                  <a:cubicBezTo>
                    <a:pt x="904724" y="851505"/>
                    <a:pt x="923542" y="862334"/>
                    <a:pt x="943429" y="870857"/>
                  </a:cubicBezTo>
                  <a:cubicBezTo>
                    <a:pt x="957491" y="876884"/>
                    <a:pt x="974241" y="876885"/>
                    <a:pt x="986971" y="885372"/>
                  </a:cubicBezTo>
                  <a:cubicBezTo>
                    <a:pt x="1004050" y="896758"/>
                    <a:pt x="1016000" y="914401"/>
                    <a:pt x="1030514" y="928915"/>
                  </a:cubicBezTo>
                  <a:cubicBezTo>
                    <a:pt x="1050822" y="1071062"/>
                    <a:pt x="1030718" y="987514"/>
                    <a:pt x="1074057" y="1103086"/>
                  </a:cubicBezTo>
                  <a:cubicBezTo>
                    <a:pt x="1079429" y="1117411"/>
                    <a:pt x="1079014" y="1134682"/>
                    <a:pt x="1088571" y="1146629"/>
                  </a:cubicBezTo>
                  <a:cubicBezTo>
                    <a:pt x="1099468" y="1160250"/>
                    <a:pt x="1117919" y="1165518"/>
                    <a:pt x="1132114" y="1175657"/>
                  </a:cubicBezTo>
                  <a:cubicBezTo>
                    <a:pt x="1151799" y="1189717"/>
                    <a:pt x="1171804" y="1203457"/>
                    <a:pt x="1190171" y="1219200"/>
                  </a:cubicBezTo>
                  <a:cubicBezTo>
                    <a:pt x="1233631" y="1256452"/>
                    <a:pt x="1232881" y="1261493"/>
                    <a:pt x="1262743" y="1306286"/>
                  </a:cubicBezTo>
                  <a:cubicBezTo>
                    <a:pt x="1297254" y="1409821"/>
                    <a:pt x="1248319" y="1284649"/>
                    <a:pt x="1320800" y="1393372"/>
                  </a:cubicBezTo>
                  <a:cubicBezTo>
                    <a:pt x="1329287" y="1406102"/>
                    <a:pt x="1325757" y="1424968"/>
                    <a:pt x="1335314" y="1436915"/>
                  </a:cubicBezTo>
                  <a:cubicBezTo>
                    <a:pt x="1346211" y="1450536"/>
                    <a:pt x="1363255" y="1458142"/>
                    <a:pt x="1378857" y="1465943"/>
                  </a:cubicBezTo>
                  <a:cubicBezTo>
                    <a:pt x="1408609" y="1480819"/>
                    <a:pt x="1467372" y="1489452"/>
                    <a:pt x="1494971" y="1494972"/>
                  </a:cubicBezTo>
                  <a:cubicBezTo>
                    <a:pt x="1509485" y="1504648"/>
                    <a:pt x="1527027" y="1510872"/>
                    <a:pt x="1538514" y="1524000"/>
                  </a:cubicBezTo>
                  <a:cubicBezTo>
                    <a:pt x="1561488" y="1550256"/>
                    <a:pt x="1567542" y="1591733"/>
                    <a:pt x="1596571" y="1611086"/>
                  </a:cubicBezTo>
                  <a:cubicBezTo>
                    <a:pt x="1652844" y="1648602"/>
                    <a:pt x="1623565" y="1634599"/>
                    <a:pt x="1683657" y="1654629"/>
                  </a:cubicBezTo>
                  <a:cubicBezTo>
                    <a:pt x="1833638" y="1649791"/>
                    <a:pt x="1983748" y="1648002"/>
                    <a:pt x="2133600" y="1640115"/>
                  </a:cubicBezTo>
                  <a:cubicBezTo>
                    <a:pt x="2167763" y="1638317"/>
                    <a:pt x="2200989" y="1625600"/>
                    <a:pt x="2235200" y="1625600"/>
                  </a:cubicBezTo>
                  <a:cubicBezTo>
                    <a:pt x="2315418" y="1625600"/>
                    <a:pt x="2316349" y="1629890"/>
                    <a:pt x="2365829" y="1654629"/>
                  </a:cubicBezTo>
                  <a:lnTo>
                    <a:pt x="2507343" y="1476829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413" name="Полилиния 412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419" name="Полилиния 418"/>
            <p:cNvSpPr/>
            <p:nvPr/>
          </p:nvSpPr>
          <p:spPr>
            <a:xfrm>
              <a:off x="2862943" y="2947308"/>
              <a:ext cx="816431" cy="827315"/>
            </a:xfrm>
            <a:custGeom>
              <a:avLst/>
              <a:gdLst>
                <a:gd name="connsiteX0" fmla="*/ 0 w 1088573"/>
                <a:gd name="connsiteY0" fmla="*/ 0 h 1103086"/>
                <a:gd name="connsiteX1" fmla="*/ 0 w 1088573"/>
                <a:gd name="connsiteY1" fmla="*/ 0 h 1103086"/>
                <a:gd name="connsiteX2" fmla="*/ 377372 w 1088573"/>
                <a:gd name="connsiteY2" fmla="*/ 101600 h 1103086"/>
                <a:gd name="connsiteX3" fmla="*/ 435429 w 1088573"/>
                <a:gd name="connsiteY3" fmla="*/ 130628 h 1103086"/>
                <a:gd name="connsiteX4" fmla="*/ 478972 w 1088573"/>
                <a:gd name="connsiteY4" fmla="*/ 174171 h 1103086"/>
                <a:gd name="connsiteX5" fmla="*/ 522514 w 1088573"/>
                <a:gd name="connsiteY5" fmla="*/ 203200 h 1103086"/>
                <a:gd name="connsiteX6" fmla="*/ 580572 w 1088573"/>
                <a:gd name="connsiteY6" fmla="*/ 261257 h 1103086"/>
                <a:gd name="connsiteX7" fmla="*/ 696686 w 1088573"/>
                <a:gd name="connsiteY7" fmla="*/ 290286 h 1103086"/>
                <a:gd name="connsiteX8" fmla="*/ 783772 w 1088573"/>
                <a:gd name="connsiteY8" fmla="*/ 333828 h 1103086"/>
                <a:gd name="connsiteX9" fmla="*/ 899886 w 1088573"/>
                <a:gd name="connsiteY9" fmla="*/ 420914 h 1103086"/>
                <a:gd name="connsiteX10" fmla="*/ 957943 w 1088573"/>
                <a:gd name="connsiteY10" fmla="*/ 508000 h 1103086"/>
                <a:gd name="connsiteX11" fmla="*/ 986972 w 1088573"/>
                <a:gd name="connsiteY11" fmla="*/ 551543 h 1103086"/>
                <a:gd name="connsiteX12" fmla="*/ 1016000 w 1088573"/>
                <a:gd name="connsiteY12" fmla="*/ 653143 h 1103086"/>
                <a:gd name="connsiteX13" fmla="*/ 1045029 w 1088573"/>
                <a:gd name="connsiteY13" fmla="*/ 696686 h 1103086"/>
                <a:gd name="connsiteX14" fmla="*/ 1074057 w 1088573"/>
                <a:gd name="connsiteY14" fmla="*/ 783771 h 1103086"/>
                <a:gd name="connsiteX15" fmla="*/ 1088572 w 1088573"/>
                <a:gd name="connsiteY15" fmla="*/ 1103086 h 1103086"/>
                <a:gd name="connsiteX16" fmla="*/ 1088572 w 1088573"/>
                <a:gd name="connsiteY16" fmla="*/ 1103086 h 110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88573" h="1103086">
                  <a:moveTo>
                    <a:pt x="0" y="0"/>
                  </a:moveTo>
                  <a:lnTo>
                    <a:pt x="0" y="0"/>
                  </a:lnTo>
                  <a:cubicBezTo>
                    <a:pt x="125791" y="33867"/>
                    <a:pt x="252596" y="64167"/>
                    <a:pt x="377372" y="101600"/>
                  </a:cubicBezTo>
                  <a:cubicBezTo>
                    <a:pt x="398096" y="107817"/>
                    <a:pt x="417823" y="118052"/>
                    <a:pt x="435429" y="130628"/>
                  </a:cubicBezTo>
                  <a:cubicBezTo>
                    <a:pt x="452132" y="142559"/>
                    <a:pt x="463203" y="161030"/>
                    <a:pt x="478972" y="174171"/>
                  </a:cubicBezTo>
                  <a:cubicBezTo>
                    <a:pt x="492373" y="185338"/>
                    <a:pt x="509270" y="191848"/>
                    <a:pt x="522514" y="203200"/>
                  </a:cubicBezTo>
                  <a:cubicBezTo>
                    <a:pt x="543294" y="221011"/>
                    <a:pt x="556093" y="249017"/>
                    <a:pt x="580572" y="261257"/>
                  </a:cubicBezTo>
                  <a:cubicBezTo>
                    <a:pt x="616256" y="279099"/>
                    <a:pt x="696686" y="290286"/>
                    <a:pt x="696686" y="290286"/>
                  </a:cubicBezTo>
                  <a:cubicBezTo>
                    <a:pt x="821488" y="373485"/>
                    <a:pt x="663576" y="273729"/>
                    <a:pt x="783772" y="333828"/>
                  </a:cubicBezTo>
                  <a:cubicBezTo>
                    <a:pt x="809474" y="346679"/>
                    <a:pt x="891152" y="411209"/>
                    <a:pt x="899886" y="420914"/>
                  </a:cubicBezTo>
                  <a:cubicBezTo>
                    <a:pt x="923225" y="446846"/>
                    <a:pt x="938591" y="478971"/>
                    <a:pt x="957943" y="508000"/>
                  </a:cubicBezTo>
                  <a:lnTo>
                    <a:pt x="986972" y="551543"/>
                  </a:lnTo>
                  <a:cubicBezTo>
                    <a:pt x="996648" y="585410"/>
                    <a:pt x="1002919" y="620440"/>
                    <a:pt x="1016000" y="653143"/>
                  </a:cubicBezTo>
                  <a:cubicBezTo>
                    <a:pt x="1022479" y="669339"/>
                    <a:pt x="1037944" y="680745"/>
                    <a:pt x="1045029" y="696686"/>
                  </a:cubicBezTo>
                  <a:cubicBezTo>
                    <a:pt x="1057456" y="724647"/>
                    <a:pt x="1074057" y="783771"/>
                    <a:pt x="1074057" y="783771"/>
                  </a:cubicBezTo>
                  <a:cubicBezTo>
                    <a:pt x="1089055" y="1083721"/>
                    <a:pt x="1088572" y="977174"/>
                    <a:pt x="1088572" y="1103086"/>
                  </a:cubicBezTo>
                  <a:lnTo>
                    <a:pt x="1088572" y="11030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rtlCol="0" anchor="ctr"/>
            <a:lstStyle/>
            <a:p>
              <a:pPr algn="ctr"/>
              <a:endParaRPr lang="ru-RU" sz="2040"/>
            </a:p>
          </p:txBody>
        </p:sp>
        <p:sp>
          <p:nvSpPr>
            <p:cNvPr id="349" name="Скругленный прямоугольник 348"/>
            <p:cNvSpPr/>
            <p:nvPr/>
          </p:nvSpPr>
          <p:spPr>
            <a:xfrm>
              <a:off x="6919799" y="3580151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68" name="Группа 367"/>
            <p:cNvGrpSpPr/>
            <p:nvPr/>
          </p:nvGrpSpPr>
          <p:grpSpPr>
            <a:xfrm>
              <a:off x="5342912" y="3716593"/>
              <a:ext cx="939403" cy="324776"/>
              <a:chOff x="3663381" y="818467"/>
              <a:chExt cx="1252537" cy="433035"/>
            </a:xfrm>
          </p:grpSpPr>
          <p:sp>
            <p:nvSpPr>
              <p:cNvPr id="369" name="TextBox 23"/>
              <p:cNvSpPr txBox="1"/>
              <p:nvPr/>
            </p:nvSpPr>
            <p:spPr bwMode="auto">
              <a:xfrm>
                <a:off x="3890830" y="1055555"/>
                <a:ext cx="453033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70" name="TextBox 23"/>
              <p:cNvSpPr txBox="1"/>
              <p:nvPr/>
            </p:nvSpPr>
            <p:spPr bwMode="auto">
              <a:xfrm>
                <a:off x="4258276" y="1037049"/>
                <a:ext cx="422108" cy="19594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71" name="TextBox 10"/>
              <p:cNvSpPr txBox="1"/>
              <p:nvPr/>
            </p:nvSpPr>
            <p:spPr bwMode="auto">
              <a:xfrm>
                <a:off x="3663381" y="818467"/>
                <a:ext cx="1252537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Киришский  р-н</a:t>
                </a:r>
              </a:p>
            </p:txBody>
          </p:sp>
        </p:grpSp>
        <p:grpSp>
          <p:nvGrpSpPr>
            <p:cNvPr id="335" name="Группа 334"/>
            <p:cNvGrpSpPr/>
            <p:nvPr/>
          </p:nvGrpSpPr>
          <p:grpSpPr>
            <a:xfrm>
              <a:off x="3701007" y="3999770"/>
              <a:ext cx="939403" cy="261097"/>
              <a:chOff x="3660992" y="917545"/>
              <a:chExt cx="1252537" cy="348128"/>
            </a:xfrm>
          </p:grpSpPr>
          <p:sp>
            <p:nvSpPr>
              <p:cNvPr id="336" name="TextBox 23"/>
              <p:cNvSpPr txBox="1"/>
              <p:nvPr/>
            </p:nvSpPr>
            <p:spPr bwMode="auto">
              <a:xfrm>
                <a:off x="3826500" y="1059650"/>
                <a:ext cx="487801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37" name="TextBox 23"/>
              <p:cNvSpPr txBox="1"/>
              <p:nvPr/>
            </p:nvSpPr>
            <p:spPr bwMode="auto">
              <a:xfrm>
                <a:off x="4214727" y="1069727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38" name="TextBox 10"/>
              <p:cNvSpPr txBox="1"/>
              <p:nvPr/>
            </p:nvSpPr>
            <p:spPr bwMode="auto">
              <a:xfrm>
                <a:off x="3660992" y="917545"/>
                <a:ext cx="1252537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Тосненский  р-н</a:t>
                </a:r>
              </a:p>
            </p:txBody>
          </p:sp>
        </p:grpSp>
        <p:grpSp>
          <p:nvGrpSpPr>
            <p:cNvPr id="387" name="Группа 386"/>
            <p:cNvGrpSpPr/>
            <p:nvPr/>
          </p:nvGrpSpPr>
          <p:grpSpPr>
            <a:xfrm>
              <a:off x="2705545" y="3777472"/>
              <a:ext cx="939403" cy="272476"/>
              <a:chOff x="3660992" y="917545"/>
              <a:chExt cx="1252537" cy="363299"/>
            </a:xfrm>
          </p:grpSpPr>
          <p:sp>
            <p:nvSpPr>
              <p:cNvPr id="388" name="TextBox 23"/>
              <p:cNvSpPr txBox="1"/>
              <p:nvPr/>
            </p:nvSpPr>
            <p:spPr bwMode="auto">
              <a:xfrm>
                <a:off x="3851242" y="1080372"/>
                <a:ext cx="467806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89" name="TextBox 10"/>
              <p:cNvSpPr txBox="1"/>
              <p:nvPr/>
            </p:nvSpPr>
            <p:spPr bwMode="auto">
              <a:xfrm>
                <a:off x="3660992" y="917545"/>
                <a:ext cx="1252537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Гатчинский  р-н</a:t>
                </a:r>
              </a:p>
            </p:txBody>
          </p:sp>
          <p:sp>
            <p:nvSpPr>
              <p:cNvPr id="390" name="TextBox 23"/>
              <p:cNvSpPr txBox="1"/>
              <p:nvPr/>
            </p:nvSpPr>
            <p:spPr bwMode="auto">
              <a:xfrm>
                <a:off x="4193055" y="1084898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</p:grpSp>
        <p:grpSp>
          <p:nvGrpSpPr>
            <p:cNvPr id="382" name="Группа 381"/>
            <p:cNvGrpSpPr/>
            <p:nvPr/>
          </p:nvGrpSpPr>
          <p:grpSpPr>
            <a:xfrm>
              <a:off x="869637" y="4455998"/>
              <a:ext cx="1123471" cy="259392"/>
              <a:chOff x="3660992" y="917545"/>
              <a:chExt cx="1497961" cy="345854"/>
            </a:xfrm>
          </p:grpSpPr>
          <p:sp>
            <p:nvSpPr>
              <p:cNvPr id="383" name="TextBox 23"/>
              <p:cNvSpPr txBox="1"/>
              <p:nvPr/>
            </p:nvSpPr>
            <p:spPr bwMode="auto">
              <a:xfrm>
                <a:off x="3893844" y="1063594"/>
                <a:ext cx="422211" cy="195945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84" name="TextBox 23"/>
              <p:cNvSpPr txBox="1"/>
              <p:nvPr/>
            </p:nvSpPr>
            <p:spPr bwMode="auto">
              <a:xfrm>
                <a:off x="4216347" y="1067454"/>
                <a:ext cx="422108" cy="195945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85" name="TextBox 10"/>
              <p:cNvSpPr txBox="1"/>
              <p:nvPr/>
            </p:nvSpPr>
            <p:spPr bwMode="auto">
              <a:xfrm>
                <a:off x="3660992" y="917545"/>
                <a:ext cx="1497961" cy="206332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Сланцевский   р-н</a:t>
                </a:r>
              </a:p>
            </p:txBody>
          </p:sp>
        </p:grpSp>
        <p:grpSp>
          <p:nvGrpSpPr>
            <p:cNvPr id="395" name="Группа 394"/>
            <p:cNvGrpSpPr/>
            <p:nvPr/>
          </p:nvGrpSpPr>
          <p:grpSpPr>
            <a:xfrm>
              <a:off x="2193133" y="4695265"/>
              <a:ext cx="939403" cy="267947"/>
              <a:chOff x="3660992" y="917545"/>
              <a:chExt cx="1252537" cy="357261"/>
            </a:xfrm>
          </p:grpSpPr>
          <p:sp>
            <p:nvSpPr>
              <p:cNvPr id="396" name="TextBox 23"/>
              <p:cNvSpPr txBox="1"/>
              <p:nvPr/>
            </p:nvSpPr>
            <p:spPr bwMode="auto">
              <a:xfrm>
                <a:off x="3852995" y="1075118"/>
                <a:ext cx="460903" cy="195945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97" name="TextBox 23"/>
              <p:cNvSpPr txBox="1"/>
              <p:nvPr/>
            </p:nvSpPr>
            <p:spPr bwMode="auto">
              <a:xfrm>
                <a:off x="4236087" y="1078860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98" name="TextBox 10"/>
              <p:cNvSpPr txBox="1"/>
              <p:nvPr/>
            </p:nvSpPr>
            <p:spPr bwMode="auto">
              <a:xfrm>
                <a:off x="3660992" y="917545"/>
                <a:ext cx="1252537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Лужский  р-н</a:t>
                </a:r>
              </a:p>
            </p:txBody>
          </p:sp>
        </p:grpSp>
        <p:grpSp>
          <p:nvGrpSpPr>
            <p:cNvPr id="357" name="Группа 356"/>
            <p:cNvGrpSpPr/>
            <p:nvPr/>
          </p:nvGrpSpPr>
          <p:grpSpPr>
            <a:xfrm>
              <a:off x="5500815" y="2885577"/>
              <a:ext cx="939403" cy="258124"/>
              <a:chOff x="3660992" y="908594"/>
              <a:chExt cx="1252537" cy="344166"/>
            </a:xfrm>
          </p:grpSpPr>
          <p:sp>
            <p:nvSpPr>
              <p:cNvPr id="358" name="TextBox 23"/>
              <p:cNvSpPr txBox="1"/>
              <p:nvPr/>
            </p:nvSpPr>
            <p:spPr bwMode="auto">
              <a:xfrm>
                <a:off x="3718940" y="1054852"/>
                <a:ext cx="608220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59" name="TextBox 23"/>
              <p:cNvSpPr txBox="1"/>
              <p:nvPr/>
            </p:nvSpPr>
            <p:spPr bwMode="auto">
              <a:xfrm>
                <a:off x="4235051" y="1056813"/>
                <a:ext cx="422108" cy="19594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360" name="TextBox 10"/>
              <p:cNvSpPr txBox="1"/>
              <p:nvPr/>
            </p:nvSpPr>
            <p:spPr bwMode="auto">
              <a:xfrm>
                <a:off x="3660992" y="908594"/>
                <a:ext cx="1252537" cy="206334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Волховский  р-н</a:t>
                </a:r>
              </a:p>
            </p:txBody>
          </p:sp>
        </p:grpSp>
        <p:sp>
          <p:nvSpPr>
            <p:cNvPr id="162" name="Text Box 97"/>
            <p:cNvSpPr txBox="1">
              <a:spLocks noChangeArrowheads="1"/>
            </p:cNvSpPr>
            <p:nvPr/>
          </p:nvSpPr>
          <p:spPr bwMode="auto">
            <a:xfrm>
              <a:off x="6572492" y="5153398"/>
              <a:ext cx="1767457" cy="20788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93395" tIns="96699" rIns="193395" bIns="9669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endParaRPr lang="ru-RU" altLang="ru-RU" sz="68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80" name="Text Box 97"/>
            <p:cNvSpPr txBox="1">
              <a:spLocks noChangeArrowheads="1"/>
            </p:cNvSpPr>
            <p:nvPr/>
          </p:nvSpPr>
          <p:spPr bwMode="auto">
            <a:xfrm>
              <a:off x="7043853" y="5334082"/>
              <a:ext cx="2017958" cy="24415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93400" tIns="96702" rIns="193400" bIns="9670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361" name="Группа 360"/>
            <p:cNvGrpSpPr/>
            <p:nvPr/>
          </p:nvGrpSpPr>
          <p:grpSpPr>
            <a:xfrm>
              <a:off x="7430524" y="1543870"/>
              <a:ext cx="1498225" cy="1906090"/>
              <a:chOff x="3156815" y="-1313088"/>
              <a:chExt cx="1997633" cy="2541448"/>
            </a:xfrm>
          </p:grpSpPr>
          <p:sp>
            <p:nvSpPr>
              <p:cNvPr id="362" name="TextBox 23"/>
              <p:cNvSpPr txBox="1"/>
              <p:nvPr/>
            </p:nvSpPr>
            <p:spPr bwMode="auto">
              <a:xfrm>
                <a:off x="3882287" y="1019850"/>
                <a:ext cx="422211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363" name="TextBox 23"/>
              <p:cNvSpPr txBox="1"/>
              <p:nvPr/>
            </p:nvSpPr>
            <p:spPr bwMode="auto">
              <a:xfrm>
                <a:off x="4225168" y="1032414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  <p:sp>
            <p:nvSpPr>
              <p:cNvPr id="404" name="TextBox 10"/>
              <p:cNvSpPr txBox="1"/>
              <p:nvPr/>
            </p:nvSpPr>
            <p:spPr bwMode="auto">
              <a:xfrm>
                <a:off x="3156815" y="-1313088"/>
                <a:ext cx="1480446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Подпорожский  р-н</a:t>
                </a:r>
              </a:p>
            </p:txBody>
          </p:sp>
          <p:sp>
            <p:nvSpPr>
              <p:cNvPr id="364" name="TextBox 10"/>
              <p:cNvSpPr txBox="1"/>
              <p:nvPr/>
            </p:nvSpPr>
            <p:spPr bwMode="auto">
              <a:xfrm>
                <a:off x="3674002" y="806173"/>
                <a:ext cx="1480446" cy="20633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Бокситогорский  р-н</a:t>
                </a:r>
              </a:p>
            </p:txBody>
          </p:sp>
        </p:grpSp>
        <p:sp>
          <p:nvSpPr>
            <p:cNvPr id="195" name="Прямоугольник 194"/>
            <p:cNvSpPr/>
            <p:nvPr/>
          </p:nvSpPr>
          <p:spPr bwMode="auto">
            <a:xfrm>
              <a:off x="1288269" y="3712074"/>
              <a:ext cx="592803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24" tIns="38863" rIns="77724" bIns="38863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533,390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</a:t>
              </a:r>
            </a:p>
          </p:txBody>
        </p:sp>
        <p:sp>
          <p:nvSpPr>
            <p:cNvPr id="196" name="Прямоугольник 195"/>
            <p:cNvSpPr/>
            <p:nvPr/>
          </p:nvSpPr>
          <p:spPr bwMode="auto">
            <a:xfrm>
              <a:off x="1203880" y="3893545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1" tIns="38861" rIns="77721" bIns="38861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67720/520</a:t>
              </a:r>
            </a:p>
          </p:txBody>
        </p:sp>
        <p:sp>
          <p:nvSpPr>
            <p:cNvPr id="199" name="Скругленный прямоугольник 198"/>
            <p:cNvSpPr/>
            <p:nvPr/>
          </p:nvSpPr>
          <p:spPr>
            <a:xfrm>
              <a:off x="1493779" y="4051594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grpSp>
          <p:nvGrpSpPr>
            <p:cNvPr id="200" name="Группа 199"/>
            <p:cNvGrpSpPr/>
            <p:nvPr/>
          </p:nvGrpSpPr>
          <p:grpSpPr>
            <a:xfrm>
              <a:off x="1276372" y="3544530"/>
              <a:ext cx="621639" cy="149856"/>
              <a:chOff x="3809604" y="1063593"/>
              <a:chExt cx="828852" cy="199807"/>
            </a:xfrm>
          </p:grpSpPr>
          <p:sp>
            <p:nvSpPr>
              <p:cNvPr id="201" name="TextBox 23"/>
              <p:cNvSpPr txBox="1"/>
              <p:nvPr/>
            </p:nvSpPr>
            <p:spPr bwMode="auto">
              <a:xfrm>
                <a:off x="3809604" y="1063593"/>
                <a:ext cx="506450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12</a:t>
                </a:r>
                <a:endParaRPr lang="ru-RU" sz="851" dirty="0"/>
              </a:p>
            </p:txBody>
          </p:sp>
          <p:sp>
            <p:nvSpPr>
              <p:cNvPr id="202" name="TextBox 23"/>
              <p:cNvSpPr txBox="1"/>
              <p:nvPr/>
            </p:nvSpPr>
            <p:spPr bwMode="auto">
              <a:xfrm>
                <a:off x="4216346" y="1067454"/>
                <a:ext cx="422110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20</a:t>
                </a:r>
                <a:endParaRPr lang="ru-RU" sz="851" dirty="0"/>
              </a:p>
            </p:txBody>
          </p:sp>
        </p:grpSp>
      </p:grpSp>
      <p:grpSp>
        <p:nvGrpSpPr>
          <p:cNvPr id="181" name="Группа 180"/>
          <p:cNvGrpSpPr/>
          <p:nvPr/>
        </p:nvGrpSpPr>
        <p:grpSpPr>
          <a:xfrm>
            <a:off x="8059287" y="6404900"/>
            <a:ext cx="2761200" cy="1815020"/>
            <a:chOff x="9362481" y="3818124"/>
            <a:chExt cx="3133087" cy="2982505"/>
          </a:xfrm>
        </p:grpSpPr>
        <p:grpSp>
          <p:nvGrpSpPr>
            <p:cNvPr id="204" name="Группа 1145"/>
            <p:cNvGrpSpPr/>
            <p:nvPr/>
          </p:nvGrpSpPr>
          <p:grpSpPr>
            <a:xfrm>
              <a:off x="9362481" y="3818124"/>
              <a:ext cx="3133087" cy="2982505"/>
              <a:chOff x="6727905" y="5065616"/>
              <a:chExt cx="2551656" cy="1767254"/>
            </a:xfrm>
          </p:grpSpPr>
          <p:sp>
            <p:nvSpPr>
              <p:cNvPr id="209" name="Rectangle 93"/>
              <p:cNvSpPr>
                <a:spLocks noChangeArrowheads="1"/>
              </p:cNvSpPr>
              <p:nvPr/>
            </p:nvSpPr>
            <p:spPr bwMode="auto">
              <a:xfrm>
                <a:off x="6759625" y="5083585"/>
                <a:ext cx="2096871" cy="1685589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900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10" name="Text Box 97"/>
              <p:cNvSpPr txBox="1">
                <a:spLocks noChangeArrowheads="1"/>
              </p:cNvSpPr>
              <p:nvPr/>
            </p:nvSpPr>
            <p:spPr bwMode="auto">
              <a:xfrm>
                <a:off x="7225135" y="5563818"/>
                <a:ext cx="1833906" cy="2089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прогноз нарушения ЛЭП</a:t>
                </a:r>
              </a:p>
            </p:txBody>
          </p:sp>
          <p:sp>
            <p:nvSpPr>
              <p:cNvPr id="211" name="Text Box 97"/>
              <p:cNvSpPr txBox="1">
                <a:spLocks noChangeArrowheads="1"/>
              </p:cNvSpPr>
              <p:nvPr/>
            </p:nvSpPr>
            <p:spPr bwMode="auto">
              <a:xfrm>
                <a:off x="7131911" y="5065616"/>
                <a:ext cx="1606383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900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1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9"/>
                <a:ext cx="1609849" cy="295259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900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13" name="TextBox 10"/>
              <p:cNvSpPr txBox="1"/>
              <p:nvPr/>
            </p:nvSpPr>
            <p:spPr>
              <a:xfrm>
                <a:off x="6727905" y="6586771"/>
                <a:ext cx="919351" cy="191793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680" dirty="0" smtClean="0">
                    <a:solidFill>
                      <a:prstClr val="black"/>
                    </a:solidFill>
                  </a:rPr>
                  <a:t>Лен. область</a:t>
                </a:r>
                <a:endParaRPr lang="ru-RU" sz="680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14" name="Полилиния 213"/>
              <p:cNvSpPr/>
              <p:nvPr/>
            </p:nvSpPr>
            <p:spPr>
              <a:xfrm>
                <a:off x="6912098" y="5577745"/>
                <a:ext cx="324905" cy="204788"/>
              </a:xfrm>
              <a:custGeom>
                <a:avLst/>
                <a:gdLst>
                  <a:gd name="connsiteX0" fmla="*/ 42863 w 324905"/>
                  <a:gd name="connsiteY0" fmla="*/ 28575 h 204788"/>
                  <a:gd name="connsiteX1" fmla="*/ 47625 w 324905"/>
                  <a:gd name="connsiteY1" fmla="*/ 4763 h 204788"/>
                  <a:gd name="connsiteX2" fmla="*/ 61913 w 324905"/>
                  <a:gd name="connsiteY2" fmla="*/ 0 h 204788"/>
                  <a:gd name="connsiteX3" fmla="*/ 95250 w 324905"/>
                  <a:gd name="connsiteY3" fmla="*/ 4763 h 204788"/>
                  <a:gd name="connsiteX4" fmla="*/ 200025 w 324905"/>
                  <a:gd name="connsiteY4" fmla="*/ 9525 h 204788"/>
                  <a:gd name="connsiteX5" fmla="*/ 252413 w 324905"/>
                  <a:gd name="connsiteY5" fmla="*/ 14288 h 204788"/>
                  <a:gd name="connsiteX6" fmla="*/ 280988 w 324905"/>
                  <a:gd name="connsiteY6" fmla="*/ 23813 h 204788"/>
                  <a:gd name="connsiteX7" fmla="*/ 285750 w 324905"/>
                  <a:gd name="connsiteY7" fmla="*/ 52388 h 204788"/>
                  <a:gd name="connsiteX8" fmla="*/ 300038 w 324905"/>
                  <a:gd name="connsiteY8" fmla="*/ 57150 h 204788"/>
                  <a:gd name="connsiteX9" fmla="*/ 314325 w 324905"/>
                  <a:gd name="connsiteY9" fmla="*/ 66675 h 204788"/>
                  <a:gd name="connsiteX10" fmla="*/ 323850 w 324905"/>
                  <a:gd name="connsiteY10" fmla="*/ 80963 h 204788"/>
                  <a:gd name="connsiteX11" fmla="*/ 319088 w 324905"/>
                  <a:gd name="connsiteY11" fmla="*/ 180975 h 204788"/>
                  <a:gd name="connsiteX12" fmla="*/ 300038 w 324905"/>
                  <a:gd name="connsiteY12" fmla="*/ 185738 h 204788"/>
                  <a:gd name="connsiteX13" fmla="*/ 228600 w 324905"/>
                  <a:gd name="connsiteY13" fmla="*/ 190500 h 204788"/>
                  <a:gd name="connsiteX14" fmla="*/ 209550 w 324905"/>
                  <a:gd name="connsiteY14" fmla="*/ 195263 h 204788"/>
                  <a:gd name="connsiteX15" fmla="*/ 185738 w 324905"/>
                  <a:gd name="connsiteY15" fmla="*/ 200025 h 204788"/>
                  <a:gd name="connsiteX16" fmla="*/ 171450 w 324905"/>
                  <a:gd name="connsiteY16" fmla="*/ 204788 h 204788"/>
                  <a:gd name="connsiteX17" fmla="*/ 152400 w 324905"/>
                  <a:gd name="connsiteY17" fmla="*/ 190500 h 204788"/>
                  <a:gd name="connsiteX18" fmla="*/ 138113 w 324905"/>
                  <a:gd name="connsiteY18" fmla="*/ 180975 h 204788"/>
                  <a:gd name="connsiteX19" fmla="*/ 123825 w 324905"/>
                  <a:gd name="connsiteY19" fmla="*/ 166688 h 204788"/>
                  <a:gd name="connsiteX20" fmla="*/ 95250 w 324905"/>
                  <a:gd name="connsiteY20" fmla="*/ 152400 h 204788"/>
                  <a:gd name="connsiteX21" fmla="*/ 42863 w 324905"/>
                  <a:gd name="connsiteY21" fmla="*/ 147638 h 204788"/>
                  <a:gd name="connsiteX22" fmla="*/ 14288 w 324905"/>
                  <a:gd name="connsiteY22" fmla="*/ 133350 h 204788"/>
                  <a:gd name="connsiteX23" fmla="*/ 4763 w 324905"/>
                  <a:gd name="connsiteY23" fmla="*/ 119063 h 204788"/>
                  <a:gd name="connsiteX24" fmla="*/ 0 w 324905"/>
                  <a:gd name="connsiteY24" fmla="*/ 104775 h 204788"/>
                  <a:gd name="connsiteX25" fmla="*/ 19050 w 324905"/>
                  <a:gd name="connsiteY25" fmla="*/ 42863 h 204788"/>
                  <a:gd name="connsiteX26" fmla="*/ 42863 w 324905"/>
                  <a:gd name="connsiteY26" fmla="*/ 28575 h 20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324905" h="204788">
                    <a:moveTo>
                      <a:pt x="42863" y="28575"/>
                    </a:moveTo>
                    <a:cubicBezTo>
                      <a:pt x="44450" y="20638"/>
                      <a:pt x="43135" y="11498"/>
                      <a:pt x="47625" y="4763"/>
                    </a:cubicBezTo>
                    <a:cubicBezTo>
                      <a:pt x="50410" y="586"/>
                      <a:pt x="56893" y="0"/>
                      <a:pt x="61913" y="0"/>
                    </a:cubicBezTo>
                    <a:cubicBezTo>
                      <a:pt x="73138" y="0"/>
                      <a:pt x="84138" y="3175"/>
                      <a:pt x="95250" y="4763"/>
                    </a:cubicBezTo>
                    <a:cubicBezTo>
                      <a:pt x="147969" y="22336"/>
                      <a:pt x="113804" y="14914"/>
                      <a:pt x="200025" y="9525"/>
                    </a:cubicBezTo>
                    <a:cubicBezTo>
                      <a:pt x="217488" y="11113"/>
                      <a:pt x="235145" y="11241"/>
                      <a:pt x="252413" y="14288"/>
                    </a:cubicBezTo>
                    <a:cubicBezTo>
                      <a:pt x="262300" y="16033"/>
                      <a:pt x="280988" y="23813"/>
                      <a:pt x="280988" y="23813"/>
                    </a:cubicBezTo>
                    <a:cubicBezTo>
                      <a:pt x="282575" y="33338"/>
                      <a:pt x="280959" y="44004"/>
                      <a:pt x="285750" y="52388"/>
                    </a:cubicBezTo>
                    <a:cubicBezTo>
                      <a:pt x="288241" y="56747"/>
                      <a:pt x="295548" y="54905"/>
                      <a:pt x="300038" y="57150"/>
                    </a:cubicBezTo>
                    <a:cubicBezTo>
                      <a:pt x="305157" y="59710"/>
                      <a:pt x="309563" y="63500"/>
                      <a:pt x="314325" y="66675"/>
                    </a:cubicBezTo>
                    <a:cubicBezTo>
                      <a:pt x="317500" y="71438"/>
                      <a:pt x="323612" y="75244"/>
                      <a:pt x="323850" y="80963"/>
                    </a:cubicBezTo>
                    <a:cubicBezTo>
                      <a:pt x="325240" y="114309"/>
                      <a:pt x="326484" y="148430"/>
                      <a:pt x="319088" y="180975"/>
                    </a:cubicBezTo>
                    <a:cubicBezTo>
                      <a:pt x="317637" y="187358"/>
                      <a:pt x="306548" y="185053"/>
                      <a:pt x="300038" y="185738"/>
                    </a:cubicBezTo>
                    <a:cubicBezTo>
                      <a:pt x="276304" y="188236"/>
                      <a:pt x="252413" y="188913"/>
                      <a:pt x="228600" y="190500"/>
                    </a:cubicBezTo>
                    <a:cubicBezTo>
                      <a:pt x="222250" y="192088"/>
                      <a:pt x="215940" y="193843"/>
                      <a:pt x="209550" y="195263"/>
                    </a:cubicBezTo>
                    <a:cubicBezTo>
                      <a:pt x="201648" y="197019"/>
                      <a:pt x="193591" y="198062"/>
                      <a:pt x="185738" y="200025"/>
                    </a:cubicBezTo>
                    <a:cubicBezTo>
                      <a:pt x="180868" y="201243"/>
                      <a:pt x="176213" y="203200"/>
                      <a:pt x="171450" y="204788"/>
                    </a:cubicBezTo>
                    <a:cubicBezTo>
                      <a:pt x="165100" y="200025"/>
                      <a:pt x="158859" y="195114"/>
                      <a:pt x="152400" y="190500"/>
                    </a:cubicBezTo>
                    <a:cubicBezTo>
                      <a:pt x="147743" y="187173"/>
                      <a:pt x="142510" y="184639"/>
                      <a:pt x="138113" y="180975"/>
                    </a:cubicBezTo>
                    <a:cubicBezTo>
                      <a:pt x="132939" y="176663"/>
                      <a:pt x="128999" y="171000"/>
                      <a:pt x="123825" y="166688"/>
                    </a:cubicBezTo>
                    <a:cubicBezTo>
                      <a:pt x="116019" y="160183"/>
                      <a:pt x="105619" y="153881"/>
                      <a:pt x="95250" y="152400"/>
                    </a:cubicBezTo>
                    <a:cubicBezTo>
                      <a:pt x="77892" y="149920"/>
                      <a:pt x="60325" y="149225"/>
                      <a:pt x="42863" y="147638"/>
                    </a:cubicBezTo>
                    <a:cubicBezTo>
                      <a:pt x="31242" y="143764"/>
                      <a:pt x="23520" y="142582"/>
                      <a:pt x="14288" y="133350"/>
                    </a:cubicBezTo>
                    <a:cubicBezTo>
                      <a:pt x="10241" y="129303"/>
                      <a:pt x="7323" y="124182"/>
                      <a:pt x="4763" y="119063"/>
                    </a:cubicBezTo>
                    <a:cubicBezTo>
                      <a:pt x="2518" y="114573"/>
                      <a:pt x="1588" y="109538"/>
                      <a:pt x="0" y="104775"/>
                    </a:cubicBezTo>
                    <a:cubicBezTo>
                      <a:pt x="5433" y="50448"/>
                      <a:pt x="-6518" y="68431"/>
                      <a:pt x="19050" y="42863"/>
                    </a:cubicBezTo>
                    <a:lnTo>
                      <a:pt x="42863" y="28575"/>
                    </a:lnTo>
                    <a:close/>
                  </a:path>
                </a:pathLst>
              </a:custGeom>
              <a:solidFill>
                <a:srgbClr val="FF0000">
                  <a:alpha val="40000"/>
                </a:srgbClr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ru-RU" sz="680" dirty="0">
                  <a:solidFill>
                    <a:prstClr val="white"/>
                  </a:solidFill>
                </a:endParaRPr>
              </a:p>
            </p:txBody>
          </p:sp>
          <p:sp>
            <p:nvSpPr>
              <p:cNvPr id="215" name="Прямоугольник 214"/>
              <p:cNvSpPr/>
              <p:nvPr/>
            </p:nvSpPr>
            <p:spPr>
              <a:xfrm>
                <a:off x="6821543" y="6011938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680" dirty="0" smtClean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  <a:endParaRPr lang="ru-RU" sz="68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216" name="Text Box 97"/>
              <p:cNvSpPr txBox="1">
                <a:spLocks noChangeArrowheads="1"/>
              </p:cNvSpPr>
              <p:nvPr/>
            </p:nvSpPr>
            <p:spPr bwMode="auto">
              <a:xfrm>
                <a:off x="7448482" y="6560202"/>
                <a:ext cx="1831079" cy="272668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b="0" dirty="0" smtClean="0">
                    <a:solidFill>
                      <a:srgbClr val="000000"/>
                    </a:solidFill>
                    <a:cs typeface="Arial" panose="020B0604020202020204" pitchFamily="34" charset="0"/>
                  </a:rPr>
                  <a:t>-  муниципальное </a:t>
                </a:r>
                <a:r>
                  <a:rPr lang="ru-RU" altLang="ru-RU" sz="7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образование</a:t>
                </a:r>
              </a:p>
            </p:txBody>
          </p:sp>
          <p:sp>
            <p:nvSpPr>
              <p:cNvPr id="217" name="Text Box 97"/>
              <p:cNvSpPr txBox="1">
                <a:spLocks noChangeArrowheads="1"/>
              </p:cNvSpPr>
              <p:nvPr/>
            </p:nvSpPr>
            <p:spPr bwMode="auto">
              <a:xfrm>
                <a:off x="7249138" y="5795859"/>
                <a:ext cx="1896493" cy="2089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70647" tIns="85325" rIns="170647" bIns="85325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18" name="Прямая соединительная линия 217"/>
              <p:cNvCxnSpPr/>
              <p:nvPr/>
            </p:nvCxnSpPr>
            <p:spPr>
              <a:xfrm>
                <a:off x="6947158" y="5879397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9" name="Text Box 97"/>
              <p:cNvSpPr txBox="1">
                <a:spLocks noChangeArrowheads="1"/>
              </p:cNvSpPr>
              <p:nvPr/>
            </p:nvSpPr>
            <p:spPr bwMode="auto">
              <a:xfrm>
                <a:off x="7252245" y="5989098"/>
                <a:ext cx="1898652" cy="20897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70647" tIns="85325" rIns="170647" bIns="85325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00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00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05" name="Скругленный прямоугольник 204"/>
            <p:cNvSpPr/>
            <p:nvPr/>
          </p:nvSpPr>
          <p:spPr>
            <a:xfrm>
              <a:off x="9581533" y="6113055"/>
              <a:ext cx="329293" cy="177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900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06" name="Text Box 97"/>
            <p:cNvSpPr txBox="1">
              <a:spLocks noChangeArrowheads="1"/>
            </p:cNvSpPr>
            <p:nvPr/>
          </p:nvSpPr>
          <p:spPr bwMode="auto">
            <a:xfrm>
              <a:off x="10103071" y="6029821"/>
              <a:ext cx="1760645" cy="39161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06933" tIns="53468" rIns="106933" bIns="5346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1068892">
                <a:defRPr/>
              </a:pPr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                    систем </a:t>
              </a:r>
            </a:p>
          </p:txBody>
        </p:sp>
        <p:sp>
          <p:nvSpPr>
            <p:cNvPr id="207" name="Прямоугольник 206"/>
            <p:cNvSpPr/>
            <p:nvPr/>
          </p:nvSpPr>
          <p:spPr>
            <a:xfrm>
              <a:off x="9488659" y="5813275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91428" tIns="45715" rIns="91428" bIns="45715" anchor="ctr"/>
            <a:lstStyle/>
            <a:p>
              <a:pPr algn="ctr"/>
              <a:r>
                <a:rPr lang="ru-RU" sz="680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08" name="Text Box 97"/>
            <p:cNvSpPr txBox="1">
              <a:spLocks noChangeArrowheads="1"/>
            </p:cNvSpPr>
            <p:nvPr/>
          </p:nvSpPr>
          <p:spPr bwMode="auto">
            <a:xfrm>
              <a:off x="10092367" y="5730443"/>
              <a:ext cx="1648082" cy="35264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70631" tIns="85317" rIns="170631" bIns="8531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0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21" name="TextBox 220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2" name="Text Box 2"/>
          <p:cNvSpPr txBox="1">
            <a:spLocks noChangeArrowheads="1"/>
          </p:cNvSpPr>
          <p:nvPr/>
        </p:nvSpPr>
        <p:spPr bwMode="auto">
          <a:xfrm>
            <a:off x="-14647" y="13646"/>
            <a:ext cx="10391548" cy="532956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4952" tIns="17477" rIns="34952" bIns="1747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ИНФОРМАЦИОННЫЕ МАТЕРИАЛЫ </a:t>
            </a:r>
            <a:r>
              <a:rPr lang="ru-RU" sz="1100" dirty="0" smtClean="0">
                <a:solidFill>
                  <a:prstClr val="white"/>
                </a:solidFill>
              </a:rPr>
              <a:t>ПО ЛИВНЯМ И ГРОЗАМ, ПОРЫВАМ ВЕТРАНА </a:t>
            </a:r>
            <a:r>
              <a:rPr lang="ru-RU" sz="1100" dirty="0">
                <a:solidFill>
                  <a:prstClr val="white"/>
                </a:solidFill>
              </a:rPr>
              <a:t>ТЕРРИТОРИИ</a:t>
            </a:r>
          </a:p>
          <a:p>
            <a:pPr defTabSz="1172439">
              <a:lnSpc>
                <a:spcPct val="85000"/>
              </a:lnSpc>
            </a:pPr>
            <a:r>
              <a:rPr lang="ru-RU" sz="1100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sz="1100" dirty="0" smtClean="0">
                <a:solidFill>
                  <a:prstClr val="white"/>
                </a:solidFill>
              </a:rPr>
              <a:t>19.05.2021)</a:t>
            </a:r>
            <a:endParaRPr lang="ru-RU" sz="1100" dirty="0">
              <a:solidFill>
                <a:prstClr val="white"/>
              </a:solidFill>
            </a:endParaRPr>
          </a:p>
        </p:txBody>
      </p:sp>
      <p:sp>
        <p:nvSpPr>
          <p:cNvPr id="170" name="Text Box 97"/>
          <p:cNvSpPr txBox="1">
            <a:spLocks noChangeArrowheads="1"/>
          </p:cNvSpPr>
          <p:nvPr/>
        </p:nvSpPr>
        <p:spPr bwMode="auto">
          <a:xfrm>
            <a:off x="8740663" y="6563671"/>
            <a:ext cx="1822131" cy="26773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5" rIns="127985" bIns="639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0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</a:t>
            </a:r>
            <a:r>
              <a:rPr lang="ru-RU" altLang="ru-RU" sz="900" b="0" kern="0" dirty="0" smtClean="0">
                <a:solidFill>
                  <a:srgbClr val="000000"/>
                </a:solidFill>
                <a:cs typeface="Arial" panose="020B0604020202020204" pitchFamily="34" charset="0"/>
              </a:rPr>
              <a:t>осадков, </a:t>
            </a:r>
            <a:r>
              <a:rPr lang="ru-RU" altLang="ru-RU" sz="900" b="0" kern="0" dirty="0">
                <a:solidFill>
                  <a:srgbClr val="000000"/>
                </a:solidFill>
                <a:cs typeface="Arial" panose="020B0604020202020204" pitchFamily="34" charset="0"/>
              </a:rPr>
              <a:t>мм</a:t>
            </a:r>
          </a:p>
        </p:txBody>
      </p:sp>
      <p:sp>
        <p:nvSpPr>
          <p:cNvPr id="171" name="TextBox 23"/>
          <p:cNvSpPr txBox="1"/>
          <p:nvPr/>
        </p:nvSpPr>
        <p:spPr>
          <a:xfrm>
            <a:off x="8243343" y="6577288"/>
            <a:ext cx="464439" cy="223138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72" name="TextBox 23"/>
          <p:cNvSpPr txBox="1"/>
          <p:nvPr/>
        </p:nvSpPr>
        <p:spPr>
          <a:xfrm>
            <a:off x="8250352" y="6762142"/>
            <a:ext cx="450419" cy="223138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kern="0" dirty="0" smtClean="0">
                <a:solidFill>
                  <a:prstClr val="black"/>
                </a:solidFill>
              </a:rPr>
              <a:t>3</a:t>
            </a:r>
            <a:endParaRPr lang="ru-RU" sz="850" kern="0" dirty="0">
              <a:solidFill>
                <a:prstClr val="black"/>
              </a:solidFill>
            </a:endParaRPr>
          </a:p>
        </p:txBody>
      </p:sp>
      <p:sp>
        <p:nvSpPr>
          <p:cNvPr id="175" name="Text Box 97"/>
          <p:cNvSpPr txBox="1">
            <a:spLocks noChangeArrowheads="1"/>
          </p:cNvSpPr>
          <p:nvPr/>
        </p:nvSpPr>
        <p:spPr bwMode="auto">
          <a:xfrm>
            <a:off x="8769589" y="6726594"/>
            <a:ext cx="1232681" cy="34083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27985" tIns="63995" rIns="127985" bIns="639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0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</p:spTree>
    <p:extLst>
      <p:ext uri="{BB962C8B-B14F-4D97-AF65-F5344CB8AC3E}">
        <p14:creationId xmlns:p14="http://schemas.microsoft.com/office/powerpoint/2010/main" val="276364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кировс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13033"/>
            <a:ext cx="10363200" cy="76943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3205448" y="6181725"/>
            <a:ext cx="859536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8471" name="Группа 101"/>
          <p:cNvGrpSpPr>
            <a:grpSpLocks/>
          </p:cNvGrpSpPr>
          <p:nvPr/>
        </p:nvGrpSpPr>
        <p:grpSpPr bwMode="auto">
          <a:xfrm>
            <a:off x="5479269" y="4044767"/>
            <a:ext cx="1623298" cy="507365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0512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5801769" y="4553481"/>
            <a:ext cx="1061958" cy="22399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6569565" y="4384809"/>
            <a:ext cx="326548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5852058" y="4137463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6392242" y="4145559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8480" name="Group 316"/>
          <p:cNvGrpSpPr>
            <a:grpSpLocks/>
          </p:cNvGrpSpPr>
          <p:nvPr/>
        </p:nvGrpSpPr>
        <p:grpSpPr bwMode="auto">
          <a:xfrm>
            <a:off x="4077811" y="6361193"/>
            <a:ext cx="184865" cy="144383"/>
            <a:chOff x="4727" y="2506"/>
            <a:chExt cx="706" cy="1172"/>
          </a:xfrm>
        </p:grpSpPr>
        <p:sp>
          <p:nvSpPr>
            <p:cNvPr id="188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1" name="Group 316"/>
          <p:cNvGrpSpPr>
            <a:grpSpLocks/>
          </p:cNvGrpSpPr>
          <p:nvPr/>
        </p:nvGrpSpPr>
        <p:grpSpPr bwMode="auto">
          <a:xfrm>
            <a:off x="3632518" y="5907803"/>
            <a:ext cx="184865" cy="144383"/>
            <a:chOff x="4727" y="2506"/>
            <a:chExt cx="706" cy="1172"/>
          </a:xfrm>
        </p:grpSpPr>
        <p:sp>
          <p:nvSpPr>
            <p:cNvPr id="188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2" name="Group 316"/>
          <p:cNvGrpSpPr>
            <a:grpSpLocks/>
          </p:cNvGrpSpPr>
          <p:nvPr/>
        </p:nvGrpSpPr>
        <p:grpSpPr bwMode="auto">
          <a:xfrm>
            <a:off x="4069715" y="5535374"/>
            <a:ext cx="184865" cy="144383"/>
            <a:chOff x="4727" y="2506"/>
            <a:chExt cx="706" cy="1172"/>
          </a:xfrm>
        </p:grpSpPr>
        <p:sp>
          <p:nvSpPr>
            <p:cNvPr id="187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3" name="Group 316"/>
          <p:cNvGrpSpPr>
            <a:grpSpLocks/>
          </p:cNvGrpSpPr>
          <p:nvPr/>
        </p:nvGrpSpPr>
        <p:grpSpPr bwMode="auto">
          <a:xfrm>
            <a:off x="3721576" y="5057696"/>
            <a:ext cx="184865" cy="144383"/>
            <a:chOff x="4727" y="2506"/>
            <a:chExt cx="706" cy="1172"/>
          </a:xfrm>
        </p:grpSpPr>
        <p:sp>
          <p:nvSpPr>
            <p:cNvPr id="186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4" name="Group 316"/>
          <p:cNvGrpSpPr>
            <a:grpSpLocks/>
          </p:cNvGrpSpPr>
          <p:nvPr/>
        </p:nvGrpSpPr>
        <p:grpSpPr bwMode="auto">
          <a:xfrm>
            <a:off x="4094003" y="4474766"/>
            <a:ext cx="184865" cy="144383"/>
            <a:chOff x="4727" y="2506"/>
            <a:chExt cx="706" cy="1172"/>
          </a:xfrm>
        </p:grpSpPr>
        <p:sp>
          <p:nvSpPr>
            <p:cNvPr id="185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5" name="Group 316"/>
          <p:cNvGrpSpPr>
            <a:grpSpLocks/>
          </p:cNvGrpSpPr>
          <p:nvPr/>
        </p:nvGrpSpPr>
        <p:grpSpPr bwMode="auto">
          <a:xfrm>
            <a:off x="4004945" y="2369741"/>
            <a:ext cx="184865" cy="144383"/>
            <a:chOff x="4727" y="2506"/>
            <a:chExt cx="706" cy="1172"/>
          </a:xfrm>
        </p:grpSpPr>
        <p:sp>
          <p:nvSpPr>
            <p:cNvPr id="184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4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6" name="Группа 119"/>
          <p:cNvGrpSpPr>
            <a:grpSpLocks/>
          </p:cNvGrpSpPr>
          <p:nvPr/>
        </p:nvGrpSpPr>
        <p:grpSpPr bwMode="auto">
          <a:xfrm>
            <a:off x="4339590" y="5841683"/>
            <a:ext cx="201058" cy="160576"/>
            <a:chOff x="214313" y="8958263"/>
            <a:chExt cx="642937" cy="500062"/>
          </a:xfrm>
        </p:grpSpPr>
        <p:sp>
          <p:nvSpPr>
            <p:cNvPr id="1849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849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849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49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8487" name="Группа 629"/>
          <p:cNvGrpSpPr>
            <a:grpSpLocks/>
          </p:cNvGrpSpPr>
          <p:nvPr/>
        </p:nvGrpSpPr>
        <p:grpSpPr bwMode="auto">
          <a:xfrm>
            <a:off x="4498817" y="4434285"/>
            <a:ext cx="282020" cy="229393"/>
            <a:chOff x="142483" y="3760971"/>
            <a:chExt cx="346075" cy="386605"/>
          </a:xfrm>
        </p:grpSpPr>
        <p:sp>
          <p:nvSpPr>
            <p:cNvPr id="229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397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29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397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30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276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09" name="Text Box 2"/>
          <p:cNvSpPr txBox="1">
            <a:spLocks noChangeArrowheads="1"/>
          </p:cNvSpPr>
          <p:nvPr/>
        </p:nvSpPr>
        <p:spPr bwMode="auto">
          <a:xfrm>
            <a:off x="1" y="-25527"/>
            <a:ext cx="10363199" cy="5385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613" name="Text Box 97"/>
          <p:cNvSpPr txBox="1">
            <a:spLocks noChangeArrowheads="1"/>
          </p:cNvSpPr>
          <p:nvPr/>
        </p:nvSpPr>
        <p:spPr bwMode="auto">
          <a:xfrm>
            <a:off x="7989156" y="7483235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14" name="Группа 613"/>
          <p:cNvGrpSpPr/>
          <p:nvPr/>
        </p:nvGrpSpPr>
        <p:grpSpPr>
          <a:xfrm>
            <a:off x="7797240" y="6246707"/>
            <a:ext cx="2949050" cy="1984066"/>
            <a:chOff x="9401428" y="3528487"/>
            <a:chExt cx="2977611" cy="3327497"/>
          </a:xfrm>
        </p:grpSpPr>
        <p:grpSp>
          <p:nvGrpSpPr>
            <p:cNvPr id="615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62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2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23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Кировск   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624" name="Прямоугольник 62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2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2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627" name="Прямая соединительная линия 62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16" name="Скругленный прямоугольник 61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17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18" name="Прямоугольник 61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1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29" name="Text Box 97"/>
          <p:cNvSpPr txBox="1">
            <a:spLocks noChangeArrowheads="1"/>
          </p:cNvSpPr>
          <p:nvPr/>
        </p:nvSpPr>
        <p:spPr bwMode="auto">
          <a:xfrm>
            <a:off x="8379402" y="6402355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30" name="TextBox 23"/>
          <p:cNvSpPr txBox="1"/>
          <p:nvPr/>
        </p:nvSpPr>
        <p:spPr>
          <a:xfrm>
            <a:off x="7947516" y="6428760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31" name="TextBox 23"/>
          <p:cNvSpPr txBox="1"/>
          <p:nvPr/>
        </p:nvSpPr>
        <p:spPr>
          <a:xfrm>
            <a:off x="7960650" y="6603930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32" name="Text Box 97"/>
          <p:cNvSpPr txBox="1">
            <a:spLocks noChangeArrowheads="1"/>
          </p:cNvSpPr>
          <p:nvPr/>
        </p:nvSpPr>
        <p:spPr bwMode="auto">
          <a:xfrm>
            <a:off x="8379401" y="6592708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33" name="Группа 629"/>
          <p:cNvGrpSpPr>
            <a:grpSpLocks/>
          </p:cNvGrpSpPr>
          <p:nvPr/>
        </p:nvGrpSpPr>
        <p:grpSpPr bwMode="auto">
          <a:xfrm>
            <a:off x="8083840" y="6837500"/>
            <a:ext cx="175779" cy="171481"/>
            <a:chOff x="142483" y="3760971"/>
            <a:chExt cx="346075" cy="386605"/>
          </a:xfrm>
        </p:grpSpPr>
        <p:sp>
          <p:nvSpPr>
            <p:cNvPr id="63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3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3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37" name="Text Box 97"/>
          <p:cNvSpPr txBox="1">
            <a:spLocks noChangeArrowheads="1"/>
          </p:cNvSpPr>
          <p:nvPr/>
        </p:nvSpPr>
        <p:spPr bwMode="auto">
          <a:xfrm>
            <a:off x="8334244" y="6782676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38" name="Group 316"/>
          <p:cNvGrpSpPr>
            <a:grpSpLocks/>
          </p:cNvGrpSpPr>
          <p:nvPr/>
        </p:nvGrpSpPr>
        <p:grpSpPr bwMode="auto">
          <a:xfrm>
            <a:off x="8071183" y="7036536"/>
            <a:ext cx="158584" cy="126216"/>
            <a:chOff x="4727" y="2506"/>
            <a:chExt cx="706" cy="1172"/>
          </a:xfrm>
        </p:grpSpPr>
        <p:sp>
          <p:nvSpPr>
            <p:cNvPr id="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717" name="Text Box 97"/>
          <p:cNvSpPr txBox="1">
            <a:spLocks noChangeArrowheads="1"/>
          </p:cNvSpPr>
          <p:nvPr/>
        </p:nvSpPr>
        <p:spPr bwMode="auto">
          <a:xfrm>
            <a:off x="8317468" y="6969365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18" name="Группа 119"/>
          <p:cNvGrpSpPr>
            <a:grpSpLocks/>
          </p:cNvGrpSpPr>
          <p:nvPr/>
        </p:nvGrpSpPr>
        <p:grpSpPr bwMode="auto">
          <a:xfrm>
            <a:off x="8083793" y="7189290"/>
            <a:ext cx="133710" cy="119192"/>
            <a:chOff x="214313" y="8958263"/>
            <a:chExt cx="642937" cy="500062"/>
          </a:xfrm>
        </p:grpSpPr>
        <p:sp>
          <p:nvSpPr>
            <p:cNvPr id="71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2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2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24" name="Text Box 97"/>
          <p:cNvSpPr txBox="1">
            <a:spLocks noChangeArrowheads="1"/>
          </p:cNvSpPr>
          <p:nvPr/>
        </p:nvSpPr>
        <p:spPr bwMode="auto">
          <a:xfrm>
            <a:off x="8312582" y="7126720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11" name="Прямая соединительная линия 610"/>
          <p:cNvCxnSpPr/>
          <p:nvPr/>
        </p:nvCxnSpPr>
        <p:spPr>
          <a:xfrm flipV="1">
            <a:off x="1068312" y="5125022"/>
            <a:ext cx="80707" cy="185243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Прямая соединительная линия 725"/>
          <p:cNvCxnSpPr/>
          <p:nvPr/>
        </p:nvCxnSpPr>
        <p:spPr>
          <a:xfrm flipV="1">
            <a:off x="1149018" y="743570"/>
            <a:ext cx="920963" cy="437133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Прямая соединительная линия 726"/>
          <p:cNvCxnSpPr/>
          <p:nvPr/>
        </p:nvCxnSpPr>
        <p:spPr>
          <a:xfrm flipV="1">
            <a:off x="4545889" y="777346"/>
            <a:ext cx="348939" cy="719700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Прямая соединительная линия 727"/>
          <p:cNvCxnSpPr/>
          <p:nvPr/>
        </p:nvCxnSpPr>
        <p:spPr>
          <a:xfrm flipH="1">
            <a:off x="4609944" y="6325436"/>
            <a:ext cx="3174602" cy="31956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9" name="TextBox 728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5075673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 descr="G:\лод поле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35129"/>
            <a:ext cx="10363200" cy="76722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3910575" y="3858100"/>
            <a:ext cx="1418022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9495" name="Группа 76"/>
          <p:cNvGrpSpPr>
            <a:grpSpLocks/>
          </p:cNvGrpSpPr>
          <p:nvPr/>
        </p:nvGrpSpPr>
        <p:grpSpPr bwMode="auto">
          <a:xfrm>
            <a:off x="3827561" y="2123942"/>
            <a:ext cx="1621948" cy="500618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050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4125773" y="2655595"/>
            <a:ext cx="1082198" cy="171371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4039975" y="2243296"/>
            <a:ext cx="634635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13" name="TextBox 23"/>
          <p:cNvSpPr txBox="1"/>
          <p:nvPr/>
        </p:nvSpPr>
        <p:spPr bwMode="auto">
          <a:xfrm>
            <a:off x="4747729" y="2243296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4897615" y="2459936"/>
            <a:ext cx="325199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19505" name="Группа 629"/>
          <p:cNvGrpSpPr>
            <a:grpSpLocks/>
          </p:cNvGrpSpPr>
          <p:nvPr/>
        </p:nvGrpSpPr>
        <p:grpSpPr bwMode="auto">
          <a:xfrm>
            <a:off x="4369277" y="3640853"/>
            <a:ext cx="282020" cy="229393"/>
            <a:chOff x="142483" y="3760971"/>
            <a:chExt cx="346075" cy="386605"/>
          </a:xfrm>
        </p:grpSpPr>
        <p:sp>
          <p:nvSpPr>
            <p:cNvPr id="125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397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6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397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276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9506" name="Group 316"/>
          <p:cNvGrpSpPr>
            <a:grpSpLocks/>
          </p:cNvGrpSpPr>
          <p:nvPr/>
        </p:nvGrpSpPr>
        <p:grpSpPr bwMode="auto">
          <a:xfrm>
            <a:off x="3276283" y="3794681"/>
            <a:ext cx="184865" cy="144383"/>
            <a:chOff x="4727" y="2506"/>
            <a:chExt cx="706" cy="1172"/>
          </a:xfrm>
        </p:grpSpPr>
        <p:sp>
          <p:nvSpPr>
            <p:cNvPr id="202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07" name="Group 316"/>
          <p:cNvGrpSpPr>
            <a:grpSpLocks/>
          </p:cNvGrpSpPr>
          <p:nvPr/>
        </p:nvGrpSpPr>
        <p:grpSpPr bwMode="auto">
          <a:xfrm>
            <a:off x="3462496" y="4231879"/>
            <a:ext cx="184865" cy="144383"/>
            <a:chOff x="4727" y="2506"/>
            <a:chExt cx="706" cy="1172"/>
          </a:xfrm>
        </p:grpSpPr>
        <p:sp>
          <p:nvSpPr>
            <p:cNvPr id="20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08" name="Group 316"/>
          <p:cNvGrpSpPr>
            <a:grpSpLocks/>
          </p:cNvGrpSpPr>
          <p:nvPr/>
        </p:nvGrpSpPr>
        <p:grpSpPr bwMode="auto">
          <a:xfrm>
            <a:off x="4288313" y="5009119"/>
            <a:ext cx="184865" cy="144383"/>
            <a:chOff x="4727" y="2506"/>
            <a:chExt cx="706" cy="1172"/>
          </a:xfrm>
        </p:grpSpPr>
        <p:sp>
          <p:nvSpPr>
            <p:cNvPr id="200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09" name="Group 316"/>
          <p:cNvGrpSpPr>
            <a:grpSpLocks/>
          </p:cNvGrpSpPr>
          <p:nvPr/>
        </p:nvGrpSpPr>
        <p:grpSpPr bwMode="auto">
          <a:xfrm>
            <a:off x="5016976" y="5268199"/>
            <a:ext cx="184865" cy="144383"/>
            <a:chOff x="4727" y="2506"/>
            <a:chExt cx="706" cy="1172"/>
          </a:xfrm>
        </p:grpSpPr>
        <p:sp>
          <p:nvSpPr>
            <p:cNvPr id="199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0" name="Group 316"/>
          <p:cNvGrpSpPr>
            <a:grpSpLocks/>
          </p:cNvGrpSpPr>
          <p:nvPr/>
        </p:nvGrpSpPr>
        <p:grpSpPr bwMode="auto">
          <a:xfrm>
            <a:off x="3980656" y="3495119"/>
            <a:ext cx="184865" cy="144383"/>
            <a:chOff x="4727" y="2506"/>
            <a:chExt cx="706" cy="1172"/>
          </a:xfrm>
        </p:grpSpPr>
        <p:sp>
          <p:nvSpPr>
            <p:cNvPr id="199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1" name="Group 316"/>
          <p:cNvGrpSpPr>
            <a:grpSpLocks/>
          </p:cNvGrpSpPr>
          <p:nvPr/>
        </p:nvGrpSpPr>
        <p:grpSpPr bwMode="auto">
          <a:xfrm>
            <a:off x="4328795" y="2952671"/>
            <a:ext cx="184865" cy="144383"/>
            <a:chOff x="4727" y="2506"/>
            <a:chExt cx="706" cy="1172"/>
          </a:xfrm>
        </p:grpSpPr>
        <p:sp>
          <p:nvSpPr>
            <p:cNvPr id="198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2" name="Group 316"/>
          <p:cNvGrpSpPr>
            <a:grpSpLocks/>
          </p:cNvGrpSpPr>
          <p:nvPr/>
        </p:nvGrpSpPr>
        <p:grpSpPr bwMode="auto">
          <a:xfrm>
            <a:off x="5033168" y="3535601"/>
            <a:ext cx="184865" cy="144383"/>
            <a:chOff x="4727" y="2506"/>
            <a:chExt cx="706" cy="1172"/>
          </a:xfrm>
        </p:grpSpPr>
        <p:sp>
          <p:nvSpPr>
            <p:cNvPr id="197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3" name="Group 316"/>
          <p:cNvGrpSpPr>
            <a:grpSpLocks/>
          </p:cNvGrpSpPr>
          <p:nvPr/>
        </p:nvGrpSpPr>
        <p:grpSpPr bwMode="auto">
          <a:xfrm>
            <a:off x="6231413" y="5494894"/>
            <a:ext cx="184865" cy="144383"/>
            <a:chOff x="4727" y="2506"/>
            <a:chExt cx="706" cy="1172"/>
          </a:xfrm>
        </p:grpSpPr>
        <p:sp>
          <p:nvSpPr>
            <p:cNvPr id="196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4" name="Group 316"/>
          <p:cNvGrpSpPr>
            <a:grpSpLocks/>
          </p:cNvGrpSpPr>
          <p:nvPr/>
        </p:nvGrpSpPr>
        <p:grpSpPr bwMode="auto">
          <a:xfrm>
            <a:off x="5583713" y="4239974"/>
            <a:ext cx="184865" cy="144383"/>
            <a:chOff x="4727" y="2506"/>
            <a:chExt cx="706" cy="1172"/>
          </a:xfrm>
        </p:grpSpPr>
        <p:sp>
          <p:nvSpPr>
            <p:cNvPr id="196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5" name="Group 316"/>
          <p:cNvGrpSpPr>
            <a:grpSpLocks/>
          </p:cNvGrpSpPr>
          <p:nvPr/>
        </p:nvGrpSpPr>
        <p:grpSpPr bwMode="auto">
          <a:xfrm>
            <a:off x="6053296" y="5146754"/>
            <a:ext cx="184865" cy="144383"/>
            <a:chOff x="4727" y="2506"/>
            <a:chExt cx="706" cy="1172"/>
          </a:xfrm>
        </p:grpSpPr>
        <p:sp>
          <p:nvSpPr>
            <p:cNvPr id="195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6" name="Группа 119"/>
          <p:cNvGrpSpPr>
            <a:grpSpLocks/>
          </p:cNvGrpSpPr>
          <p:nvPr/>
        </p:nvGrpSpPr>
        <p:grpSpPr bwMode="auto">
          <a:xfrm>
            <a:off x="5367813" y="3866198"/>
            <a:ext cx="201058" cy="160576"/>
            <a:chOff x="214313" y="8958263"/>
            <a:chExt cx="642937" cy="500062"/>
          </a:xfrm>
        </p:grpSpPr>
        <p:sp>
          <p:nvSpPr>
            <p:cNvPr id="1951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952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95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5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923" name="Text Box 2"/>
          <p:cNvSpPr txBox="1">
            <a:spLocks noChangeArrowheads="1"/>
          </p:cNvSpPr>
          <p:nvPr/>
        </p:nvSpPr>
        <p:spPr bwMode="auto">
          <a:xfrm>
            <a:off x="-10795" y="-3272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927" name="Text Box 97"/>
          <p:cNvSpPr txBox="1">
            <a:spLocks noChangeArrowheads="1"/>
          </p:cNvSpPr>
          <p:nvPr/>
        </p:nvSpPr>
        <p:spPr bwMode="auto">
          <a:xfrm>
            <a:off x="7999850" y="7481587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928" name="Группа 927"/>
          <p:cNvGrpSpPr/>
          <p:nvPr/>
        </p:nvGrpSpPr>
        <p:grpSpPr>
          <a:xfrm>
            <a:off x="7807934" y="6245059"/>
            <a:ext cx="2949050" cy="1984066"/>
            <a:chOff x="9401428" y="3528487"/>
            <a:chExt cx="2977611" cy="3327497"/>
          </a:xfrm>
        </p:grpSpPr>
        <p:grpSp>
          <p:nvGrpSpPr>
            <p:cNvPr id="929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934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5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936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7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Лодейное Поле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938" name="Прямоугольник 937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939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940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941" name="Прямая соединительная линия 940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2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930" name="Скругленный прямоугольник 929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931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932" name="Прямоугольник 931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933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943" name="Text Box 97"/>
          <p:cNvSpPr txBox="1">
            <a:spLocks noChangeArrowheads="1"/>
          </p:cNvSpPr>
          <p:nvPr/>
        </p:nvSpPr>
        <p:spPr bwMode="auto">
          <a:xfrm>
            <a:off x="8390096" y="6400707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944" name="TextBox 23"/>
          <p:cNvSpPr txBox="1"/>
          <p:nvPr/>
        </p:nvSpPr>
        <p:spPr>
          <a:xfrm>
            <a:off x="7958210" y="6427112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945" name="TextBox 23"/>
          <p:cNvSpPr txBox="1"/>
          <p:nvPr/>
        </p:nvSpPr>
        <p:spPr>
          <a:xfrm>
            <a:off x="7971344" y="6602282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946" name="Text Box 97"/>
          <p:cNvSpPr txBox="1">
            <a:spLocks noChangeArrowheads="1"/>
          </p:cNvSpPr>
          <p:nvPr/>
        </p:nvSpPr>
        <p:spPr bwMode="auto">
          <a:xfrm>
            <a:off x="8390095" y="6591060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947" name="Группа 629"/>
          <p:cNvGrpSpPr>
            <a:grpSpLocks/>
          </p:cNvGrpSpPr>
          <p:nvPr/>
        </p:nvGrpSpPr>
        <p:grpSpPr bwMode="auto">
          <a:xfrm>
            <a:off x="8094534" y="6835852"/>
            <a:ext cx="175779" cy="171481"/>
            <a:chOff x="142483" y="3760971"/>
            <a:chExt cx="346075" cy="386605"/>
          </a:xfrm>
        </p:grpSpPr>
        <p:sp>
          <p:nvSpPr>
            <p:cNvPr id="948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949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95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951" name="Text Box 97"/>
          <p:cNvSpPr txBox="1">
            <a:spLocks noChangeArrowheads="1"/>
          </p:cNvSpPr>
          <p:nvPr/>
        </p:nvSpPr>
        <p:spPr bwMode="auto">
          <a:xfrm>
            <a:off x="8344938" y="6781028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952" name="Group 316"/>
          <p:cNvGrpSpPr>
            <a:grpSpLocks/>
          </p:cNvGrpSpPr>
          <p:nvPr/>
        </p:nvGrpSpPr>
        <p:grpSpPr bwMode="auto">
          <a:xfrm>
            <a:off x="8081877" y="7034888"/>
            <a:ext cx="158584" cy="126216"/>
            <a:chOff x="4727" y="2506"/>
            <a:chExt cx="706" cy="1172"/>
          </a:xfrm>
        </p:grpSpPr>
        <p:sp>
          <p:nvSpPr>
            <p:cNvPr id="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032" name="Text Box 97"/>
          <p:cNvSpPr txBox="1">
            <a:spLocks noChangeArrowheads="1"/>
          </p:cNvSpPr>
          <p:nvPr/>
        </p:nvSpPr>
        <p:spPr bwMode="auto">
          <a:xfrm>
            <a:off x="8328162" y="6967717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033" name="Группа 119"/>
          <p:cNvGrpSpPr>
            <a:grpSpLocks/>
          </p:cNvGrpSpPr>
          <p:nvPr/>
        </p:nvGrpSpPr>
        <p:grpSpPr bwMode="auto">
          <a:xfrm>
            <a:off x="8094487" y="7187642"/>
            <a:ext cx="133710" cy="119192"/>
            <a:chOff x="214313" y="8958263"/>
            <a:chExt cx="642937" cy="500062"/>
          </a:xfrm>
        </p:grpSpPr>
        <p:sp>
          <p:nvSpPr>
            <p:cNvPr id="103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3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3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03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8323276" y="7125072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41" name="Прямая соединительная линия 1040"/>
          <p:cNvCxnSpPr/>
          <p:nvPr/>
        </p:nvCxnSpPr>
        <p:spPr>
          <a:xfrm flipH="1" flipV="1">
            <a:off x="3807071" y="758163"/>
            <a:ext cx="3430758" cy="139060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2" name="Прямая соединительная линия 1041"/>
          <p:cNvCxnSpPr/>
          <p:nvPr/>
        </p:nvCxnSpPr>
        <p:spPr>
          <a:xfrm flipV="1">
            <a:off x="7012110" y="3248429"/>
            <a:ext cx="2303945" cy="171275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3" name="Прямая соединительная линия 1042"/>
          <p:cNvCxnSpPr/>
          <p:nvPr/>
        </p:nvCxnSpPr>
        <p:spPr>
          <a:xfrm flipH="1">
            <a:off x="4803442" y="4961188"/>
            <a:ext cx="2227339" cy="18608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Прямая соединительная линия 1043"/>
          <p:cNvCxnSpPr/>
          <p:nvPr/>
        </p:nvCxnSpPr>
        <p:spPr>
          <a:xfrm flipH="1" flipV="1">
            <a:off x="3167072" y="4817973"/>
            <a:ext cx="1636370" cy="33654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5" name="Прямая соединительная линия 1044"/>
          <p:cNvCxnSpPr/>
          <p:nvPr/>
        </p:nvCxnSpPr>
        <p:spPr>
          <a:xfrm flipV="1">
            <a:off x="2119926" y="4817974"/>
            <a:ext cx="1076426" cy="70123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Прямая соединительная линия 1045"/>
          <p:cNvCxnSpPr/>
          <p:nvPr/>
        </p:nvCxnSpPr>
        <p:spPr>
          <a:xfrm flipH="1">
            <a:off x="1" y="5519206"/>
            <a:ext cx="2119926" cy="67878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7" name="Прямая соединительная линия 1046"/>
          <p:cNvCxnSpPr/>
          <p:nvPr/>
        </p:nvCxnSpPr>
        <p:spPr>
          <a:xfrm flipV="1">
            <a:off x="3926759" y="4986245"/>
            <a:ext cx="18319" cy="297344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8" name="TextBox 1047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4979620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41257"/>
            <a:ext cx="10363200" cy="76661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2" name="Прямоугольник 1982"/>
          <p:cNvSpPr>
            <a:spLocks noChangeArrowheads="1"/>
          </p:cNvSpPr>
          <p:nvPr/>
        </p:nvSpPr>
        <p:spPr bwMode="auto">
          <a:xfrm>
            <a:off x="4735335" y="4052410"/>
            <a:ext cx="1086842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</a:p>
        </p:txBody>
      </p:sp>
      <p:sp>
        <p:nvSpPr>
          <p:cNvPr id="117" name="TextBox 10"/>
          <p:cNvSpPr txBox="1"/>
          <p:nvPr/>
        </p:nvSpPr>
        <p:spPr>
          <a:xfrm>
            <a:off x="645163" y="2181576"/>
            <a:ext cx="2604233" cy="601701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lIns="77721" tIns="38861" rIns="77721" bIns="38861">
            <a:spAutoFit/>
          </a:bodyPr>
          <a:lstStyle>
            <a:defPPr>
              <a:defRPr lang="ru-RU"/>
            </a:defPPr>
            <a:lvl1pPr algn="ctr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 defTabSz="777126">
              <a:defRPr/>
            </a:pPr>
            <a:r>
              <a:rPr lang="ru-RU" altLang="ru-RU" sz="850" dirty="0">
                <a:solidFill>
                  <a:prstClr val="black"/>
                </a:solidFill>
              </a:rPr>
              <a:t>*Примечание:</a:t>
            </a:r>
          </a:p>
          <a:p>
            <a:pPr algn="l" defTabSz="777126">
              <a:defRPr/>
            </a:pPr>
            <a:r>
              <a:rPr lang="ru-RU" altLang="ru-RU" sz="850" dirty="0">
                <a:solidFill>
                  <a:prstClr val="black"/>
                </a:solidFill>
              </a:rPr>
              <a:t>Административный центр Ломоносовского района (г. Ломоносов) находится на территории </a:t>
            </a:r>
            <a:r>
              <a:rPr lang="ru-RU" altLang="ru-RU" sz="850" dirty="0" err="1">
                <a:solidFill>
                  <a:prstClr val="black"/>
                </a:solidFill>
              </a:rPr>
              <a:t>Петродворцового</a:t>
            </a:r>
            <a:r>
              <a:rPr lang="ru-RU" altLang="ru-RU" sz="850" dirty="0">
                <a:solidFill>
                  <a:prstClr val="black"/>
                </a:solidFill>
              </a:rPr>
              <a:t> района г. Санкт-Петербурга</a:t>
            </a:r>
          </a:p>
        </p:txBody>
      </p:sp>
      <p:grpSp>
        <p:nvGrpSpPr>
          <p:cNvPr id="20522" name="Group 149"/>
          <p:cNvGrpSpPr>
            <a:grpSpLocks/>
          </p:cNvGrpSpPr>
          <p:nvPr/>
        </p:nvGrpSpPr>
        <p:grpSpPr bwMode="auto">
          <a:xfrm>
            <a:off x="6104573" y="3957955"/>
            <a:ext cx="286068" cy="219948"/>
            <a:chOff x="2018" y="2750"/>
            <a:chExt cx="361" cy="309"/>
          </a:xfrm>
        </p:grpSpPr>
        <p:sp>
          <p:nvSpPr>
            <p:cNvPr id="12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3" name="Group 149"/>
          <p:cNvGrpSpPr>
            <a:grpSpLocks/>
          </p:cNvGrpSpPr>
          <p:nvPr/>
        </p:nvGrpSpPr>
        <p:grpSpPr bwMode="auto">
          <a:xfrm>
            <a:off x="4946809" y="4710907"/>
            <a:ext cx="286068" cy="219948"/>
            <a:chOff x="2018" y="2750"/>
            <a:chExt cx="361" cy="309"/>
          </a:xfrm>
        </p:grpSpPr>
        <p:sp>
          <p:nvSpPr>
            <p:cNvPr id="20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4" name="Group 149"/>
          <p:cNvGrpSpPr>
            <a:grpSpLocks/>
          </p:cNvGrpSpPr>
          <p:nvPr/>
        </p:nvGrpSpPr>
        <p:grpSpPr bwMode="auto">
          <a:xfrm>
            <a:off x="4882039" y="5131912"/>
            <a:ext cx="286068" cy="219948"/>
            <a:chOff x="2018" y="2750"/>
            <a:chExt cx="361" cy="309"/>
          </a:xfrm>
        </p:grpSpPr>
        <p:sp>
          <p:nvSpPr>
            <p:cNvPr id="28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5" name="Group 149"/>
          <p:cNvGrpSpPr>
            <a:grpSpLocks/>
          </p:cNvGrpSpPr>
          <p:nvPr/>
        </p:nvGrpSpPr>
        <p:grpSpPr bwMode="auto">
          <a:xfrm>
            <a:off x="6055996" y="5237163"/>
            <a:ext cx="286068" cy="219948"/>
            <a:chOff x="2018" y="2750"/>
            <a:chExt cx="361" cy="309"/>
          </a:xfrm>
        </p:grpSpPr>
        <p:sp>
          <p:nvSpPr>
            <p:cNvPr id="36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16" tIns="149164" rIns="298316" bIns="149164" anchor="ctr"/>
            <a:lstStyle/>
            <a:p>
              <a:pPr algn="ctr" defTabSz="1465378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6" name="Группа 111"/>
          <p:cNvGrpSpPr>
            <a:grpSpLocks/>
          </p:cNvGrpSpPr>
          <p:nvPr/>
        </p:nvGrpSpPr>
        <p:grpSpPr bwMode="auto">
          <a:xfrm>
            <a:off x="4287981" y="2980817"/>
            <a:ext cx="1621948" cy="493872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0459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4576747" y="3496278"/>
            <a:ext cx="1066007" cy="22399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17962/71850</a:t>
            </a: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5331048" y="3312764"/>
            <a:ext cx="325199" cy="16057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4688310" y="3068186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525" name="TextBox 23"/>
          <p:cNvSpPr txBox="1"/>
          <p:nvPr/>
        </p:nvSpPr>
        <p:spPr bwMode="auto">
          <a:xfrm>
            <a:off x="5188014" y="3068186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446" name="Text Box 2"/>
          <p:cNvSpPr txBox="1">
            <a:spLocks noChangeArrowheads="1"/>
          </p:cNvSpPr>
          <p:nvPr/>
        </p:nvSpPr>
        <p:spPr bwMode="auto">
          <a:xfrm>
            <a:off x="-10795" y="-4973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450" name="Text Box 97"/>
          <p:cNvSpPr txBox="1">
            <a:spLocks noChangeArrowheads="1"/>
          </p:cNvSpPr>
          <p:nvPr/>
        </p:nvSpPr>
        <p:spPr bwMode="auto">
          <a:xfrm>
            <a:off x="8020399" y="7473323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451" name="Группа 450"/>
          <p:cNvGrpSpPr/>
          <p:nvPr/>
        </p:nvGrpSpPr>
        <p:grpSpPr>
          <a:xfrm>
            <a:off x="7828483" y="6236795"/>
            <a:ext cx="2949050" cy="1984066"/>
            <a:chOff x="9401428" y="3528487"/>
            <a:chExt cx="2977611" cy="3327497"/>
          </a:xfrm>
        </p:grpSpPr>
        <p:grpSp>
          <p:nvGrpSpPr>
            <p:cNvPr id="45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4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4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err="1" smtClean="0">
                    <a:solidFill>
                      <a:prstClr val="black"/>
                    </a:solidFill>
                  </a:rPr>
                  <a:t>Гостилицы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461" name="Прямоугольник 4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4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4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464" name="Прямая соединительная линия 4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453" name="Скругленный прямоугольник 4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45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455" name="Прямоугольник 4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4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466" name="Text Box 97"/>
          <p:cNvSpPr txBox="1">
            <a:spLocks noChangeArrowheads="1"/>
          </p:cNvSpPr>
          <p:nvPr/>
        </p:nvSpPr>
        <p:spPr bwMode="auto">
          <a:xfrm>
            <a:off x="8410645" y="6392443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467" name="TextBox 23"/>
          <p:cNvSpPr txBox="1"/>
          <p:nvPr/>
        </p:nvSpPr>
        <p:spPr>
          <a:xfrm>
            <a:off x="7978759" y="6418848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468" name="TextBox 23"/>
          <p:cNvSpPr txBox="1"/>
          <p:nvPr/>
        </p:nvSpPr>
        <p:spPr>
          <a:xfrm>
            <a:off x="7991893" y="6594018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69" name="Text Box 97"/>
          <p:cNvSpPr txBox="1">
            <a:spLocks noChangeArrowheads="1"/>
          </p:cNvSpPr>
          <p:nvPr/>
        </p:nvSpPr>
        <p:spPr bwMode="auto">
          <a:xfrm>
            <a:off x="8410644" y="6582796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70" name="Группа 629"/>
          <p:cNvGrpSpPr>
            <a:grpSpLocks/>
          </p:cNvGrpSpPr>
          <p:nvPr/>
        </p:nvGrpSpPr>
        <p:grpSpPr bwMode="auto">
          <a:xfrm>
            <a:off x="8115083" y="6827588"/>
            <a:ext cx="175779" cy="171481"/>
            <a:chOff x="142483" y="3760971"/>
            <a:chExt cx="346075" cy="386605"/>
          </a:xfrm>
        </p:grpSpPr>
        <p:sp>
          <p:nvSpPr>
            <p:cNvPr id="4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74" name="Text Box 97"/>
          <p:cNvSpPr txBox="1">
            <a:spLocks noChangeArrowheads="1"/>
          </p:cNvSpPr>
          <p:nvPr/>
        </p:nvSpPr>
        <p:spPr bwMode="auto">
          <a:xfrm>
            <a:off x="8365487" y="6772764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75" name="Group 316"/>
          <p:cNvGrpSpPr>
            <a:grpSpLocks/>
          </p:cNvGrpSpPr>
          <p:nvPr/>
        </p:nvGrpSpPr>
        <p:grpSpPr bwMode="auto">
          <a:xfrm>
            <a:off x="8102426" y="7026624"/>
            <a:ext cx="158584" cy="126216"/>
            <a:chOff x="4727" y="2506"/>
            <a:chExt cx="706" cy="1172"/>
          </a:xfrm>
        </p:grpSpPr>
        <p:sp>
          <p:nvSpPr>
            <p:cNvPr id="4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560" name="Text Box 97"/>
          <p:cNvSpPr txBox="1">
            <a:spLocks noChangeArrowheads="1"/>
          </p:cNvSpPr>
          <p:nvPr/>
        </p:nvSpPr>
        <p:spPr bwMode="auto">
          <a:xfrm>
            <a:off x="8348711" y="6959453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561" name="Группа 119"/>
          <p:cNvGrpSpPr>
            <a:grpSpLocks/>
          </p:cNvGrpSpPr>
          <p:nvPr/>
        </p:nvGrpSpPr>
        <p:grpSpPr bwMode="auto">
          <a:xfrm>
            <a:off x="8115036" y="7179378"/>
            <a:ext cx="133710" cy="119192"/>
            <a:chOff x="214313" y="8958263"/>
            <a:chExt cx="642937" cy="500062"/>
          </a:xfrm>
        </p:grpSpPr>
        <p:sp>
          <p:nvSpPr>
            <p:cNvPr id="5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5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5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567" name="Text Box 97"/>
          <p:cNvSpPr txBox="1">
            <a:spLocks noChangeArrowheads="1"/>
          </p:cNvSpPr>
          <p:nvPr/>
        </p:nvSpPr>
        <p:spPr bwMode="auto">
          <a:xfrm>
            <a:off x="8343825" y="7116808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448" name="Прямая соединительная линия 447"/>
          <p:cNvCxnSpPr/>
          <p:nvPr/>
        </p:nvCxnSpPr>
        <p:spPr>
          <a:xfrm flipV="1">
            <a:off x="3249396" y="807589"/>
            <a:ext cx="230274" cy="707397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Прямая соединительная линия 568"/>
          <p:cNvCxnSpPr/>
          <p:nvPr/>
        </p:nvCxnSpPr>
        <p:spPr>
          <a:xfrm flipV="1">
            <a:off x="5792706" y="3122787"/>
            <a:ext cx="3307619" cy="164079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0" name="Прямая соединительная линия 569"/>
          <p:cNvCxnSpPr/>
          <p:nvPr/>
        </p:nvCxnSpPr>
        <p:spPr>
          <a:xfrm flipV="1">
            <a:off x="5372626" y="4749801"/>
            <a:ext cx="442768" cy="58950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Прямая соединительная линия 570"/>
          <p:cNvCxnSpPr/>
          <p:nvPr/>
        </p:nvCxnSpPr>
        <p:spPr>
          <a:xfrm flipV="1">
            <a:off x="4980025" y="5303456"/>
            <a:ext cx="414997" cy="274835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72" name="TextBox 571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8484700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G:\луга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37018"/>
            <a:ext cx="10363200" cy="76703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36" name="Прямоугольник 1982"/>
          <p:cNvSpPr>
            <a:spLocks noChangeArrowheads="1"/>
          </p:cNvSpPr>
          <p:nvPr/>
        </p:nvSpPr>
        <p:spPr bwMode="auto">
          <a:xfrm>
            <a:off x="4598287" y="4829650"/>
            <a:ext cx="518930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grpSp>
        <p:nvGrpSpPr>
          <p:cNvPr id="21543" name="Группа 126"/>
          <p:cNvGrpSpPr>
            <a:grpSpLocks/>
          </p:cNvGrpSpPr>
          <p:nvPr/>
        </p:nvGrpSpPr>
        <p:grpSpPr bwMode="auto">
          <a:xfrm>
            <a:off x="3252449" y="2186783"/>
            <a:ext cx="1621948" cy="516811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046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3515577" y="2726533"/>
            <a:ext cx="933768" cy="192961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18219/72879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4161927" y="2526825"/>
            <a:ext cx="325200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3585120" y="2291570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</a:p>
        </p:txBody>
      </p:sp>
      <p:sp>
        <p:nvSpPr>
          <p:cNvPr id="132" name="TextBox 23"/>
          <p:cNvSpPr txBox="1"/>
          <p:nvPr/>
        </p:nvSpPr>
        <p:spPr bwMode="auto">
          <a:xfrm>
            <a:off x="4084825" y="2291570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1552" name="Group 316"/>
          <p:cNvGrpSpPr>
            <a:grpSpLocks/>
          </p:cNvGrpSpPr>
          <p:nvPr/>
        </p:nvGrpSpPr>
        <p:grpSpPr bwMode="auto">
          <a:xfrm>
            <a:off x="2960528" y="5057696"/>
            <a:ext cx="184865" cy="144383"/>
            <a:chOff x="4727" y="2506"/>
            <a:chExt cx="706" cy="1172"/>
          </a:xfrm>
        </p:grpSpPr>
        <p:sp>
          <p:nvSpPr>
            <p:cNvPr id="226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3" name="Group 316"/>
          <p:cNvGrpSpPr>
            <a:grpSpLocks/>
          </p:cNvGrpSpPr>
          <p:nvPr/>
        </p:nvGrpSpPr>
        <p:grpSpPr bwMode="auto">
          <a:xfrm>
            <a:off x="3090068" y="5187236"/>
            <a:ext cx="184865" cy="144383"/>
            <a:chOff x="4727" y="2506"/>
            <a:chExt cx="706" cy="1172"/>
          </a:xfrm>
        </p:grpSpPr>
        <p:sp>
          <p:nvSpPr>
            <p:cNvPr id="225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4" name="Group 316"/>
          <p:cNvGrpSpPr>
            <a:grpSpLocks/>
          </p:cNvGrpSpPr>
          <p:nvPr/>
        </p:nvGrpSpPr>
        <p:grpSpPr bwMode="auto">
          <a:xfrm>
            <a:off x="3875405" y="3438446"/>
            <a:ext cx="184865" cy="144383"/>
            <a:chOff x="4727" y="2506"/>
            <a:chExt cx="706" cy="1172"/>
          </a:xfrm>
        </p:grpSpPr>
        <p:sp>
          <p:nvSpPr>
            <p:cNvPr id="225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5" name="Group 316"/>
          <p:cNvGrpSpPr>
            <a:grpSpLocks/>
          </p:cNvGrpSpPr>
          <p:nvPr/>
        </p:nvGrpSpPr>
        <p:grpSpPr bwMode="auto">
          <a:xfrm>
            <a:off x="5721350" y="5033408"/>
            <a:ext cx="184865" cy="144383"/>
            <a:chOff x="4727" y="2506"/>
            <a:chExt cx="706" cy="1172"/>
          </a:xfrm>
        </p:grpSpPr>
        <p:sp>
          <p:nvSpPr>
            <p:cNvPr id="224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6" name="Group 316"/>
          <p:cNvGrpSpPr>
            <a:grpSpLocks/>
          </p:cNvGrpSpPr>
          <p:nvPr/>
        </p:nvGrpSpPr>
        <p:grpSpPr bwMode="auto">
          <a:xfrm>
            <a:off x="3608228" y="5033408"/>
            <a:ext cx="184865" cy="144383"/>
            <a:chOff x="4727" y="2506"/>
            <a:chExt cx="706" cy="1172"/>
          </a:xfrm>
        </p:grpSpPr>
        <p:sp>
          <p:nvSpPr>
            <p:cNvPr id="223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7" name="Group 316"/>
          <p:cNvGrpSpPr>
            <a:grpSpLocks/>
          </p:cNvGrpSpPr>
          <p:nvPr/>
        </p:nvGrpSpPr>
        <p:grpSpPr bwMode="auto">
          <a:xfrm>
            <a:off x="3681095" y="4110434"/>
            <a:ext cx="184865" cy="144383"/>
            <a:chOff x="4727" y="2506"/>
            <a:chExt cx="706" cy="1172"/>
          </a:xfrm>
        </p:grpSpPr>
        <p:sp>
          <p:nvSpPr>
            <p:cNvPr id="222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8" name="Group 316"/>
          <p:cNvGrpSpPr>
            <a:grpSpLocks/>
          </p:cNvGrpSpPr>
          <p:nvPr/>
        </p:nvGrpSpPr>
        <p:grpSpPr bwMode="auto">
          <a:xfrm>
            <a:off x="4199255" y="3543698"/>
            <a:ext cx="184865" cy="144383"/>
            <a:chOff x="4727" y="2506"/>
            <a:chExt cx="706" cy="1172"/>
          </a:xfrm>
        </p:grpSpPr>
        <p:sp>
          <p:nvSpPr>
            <p:cNvPr id="222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9" name="Group 316"/>
          <p:cNvGrpSpPr>
            <a:grpSpLocks/>
          </p:cNvGrpSpPr>
          <p:nvPr/>
        </p:nvGrpSpPr>
        <p:grpSpPr bwMode="auto">
          <a:xfrm>
            <a:off x="4207351" y="3980894"/>
            <a:ext cx="184865" cy="144383"/>
            <a:chOff x="4727" y="2506"/>
            <a:chExt cx="706" cy="1172"/>
          </a:xfrm>
        </p:grpSpPr>
        <p:sp>
          <p:nvSpPr>
            <p:cNvPr id="221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0" name="Group 316"/>
          <p:cNvGrpSpPr>
            <a:grpSpLocks/>
          </p:cNvGrpSpPr>
          <p:nvPr/>
        </p:nvGrpSpPr>
        <p:grpSpPr bwMode="auto">
          <a:xfrm>
            <a:off x="4231640" y="5875418"/>
            <a:ext cx="184865" cy="144383"/>
            <a:chOff x="4727" y="2506"/>
            <a:chExt cx="706" cy="1172"/>
          </a:xfrm>
        </p:grpSpPr>
        <p:sp>
          <p:nvSpPr>
            <p:cNvPr id="220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1" name="Group 316"/>
          <p:cNvGrpSpPr>
            <a:grpSpLocks/>
          </p:cNvGrpSpPr>
          <p:nvPr/>
        </p:nvGrpSpPr>
        <p:grpSpPr bwMode="auto">
          <a:xfrm>
            <a:off x="5170805" y="4604306"/>
            <a:ext cx="184865" cy="144383"/>
            <a:chOff x="4727" y="2506"/>
            <a:chExt cx="706" cy="1172"/>
          </a:xfrm>
        </p:grpSpPr>
        <p:sp>
          <p:nvSpPr>
            <p:cNvPr id="219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2" name="Group 316"/>
          <p:cNvGrpSpPr>
            <a:grpSpLocks/>
          </p:cNvGrpSpPr>
          <p:nvPr/>
        </p:nvGrpSpPr>
        <p:grpSpPr bwMode="auto">
          <a:xfrm>
            <a:off x="4361180" y="5268199"/>
            <a:ext cx="184865" cy="144383"/>
            <a:chOff x="4727" y="2506"/>
            <a:chExt cx="706" cy="1172"/>
          </a:xfrm>
        </p:grpSpPr>
        <p:sp>
          <p:nvSpPr>
            <p:cNvPr id="218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3" name="Group 316"/>
          <p:cNvGrpSpPr>
            <a:grpSpLocks/>
          </p:cNvGrpSpPr>
          <p:nvPr/>
        </p:nvGrpSpPr>
        <p:grpSpPr bwMode="auto">
          <a:xfrm>
            <a:off x="4676933" y="4150916"/>
            <a:ext cx="184865" cy="144383"/>
            <a:chOff x="4727" y="2506"/>
            <a:chExt cx="706" cy="1172"/>
          </a:xfrm>
        </p:grpSpPr>
        <p:sp>
          <p:nvSpPr>
            <p:cNvPr id="218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4" name="Group 316"/>
          <p:cNvGrpSpPr>
            <a:grpSpLocks/>
          </p:cNvGrpSpPr>
          <p:nvPr/>
        </p:nvGrpSpPr>
        <p:grpSpPr bwMode="auto">
          <a:xfrm>
            <a:off x="5915660" y="3908029"/>
            <a:ext cx="184865" cy="144383"/>
            <a:chOff x="4727" y="2506"/>
            <a:chExt cx="706" cy="1172"/>
          </a:xfrm>
        </p:grpSpPr>
        <p:sp>
          <p:nvSpPr>
            <p:cNvPr id="217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5" name="Group 316"/>
          <p:cNvGrpSpPr>
            <a:grpSpLocks/>
          </p:cNvGrpSpPr>
          <p:nvPr/>
        </p:nvGrpSpPr>
        <p:grpSpPr bwMode="auto">
          <a:xfrm>
            <a:off x="4976495" y="3333194"/>
            <a:ext cx="184865" cy="144383"/>
            <a:chOff x="4727" y="2506"/>
            <a:chExt cx="706" cy="1172"/>
          </a:xfrm>
        </p:grpSpPr>
        <p:sp>
          <p:nvSpPr>
            <p:cNvPr id="216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6" name="Group 316"/>
          <p:cNvGrpSpPr>
            <a:grpSpLocks/>
          </p:cNvGrpSpPr>
          <p:nvPr/>
        </p:nvGrpSpPr>
        <p:grpSpPr bwMode="auto">
          <a:xfrm>
            <a:off x="5146516" y="3066019"/>
            <a:ext cx="184865" cy="144383"/>
            <a:chOff x="4727" y="2506"/>
            <a:chExt cx="706" cy="1172"/>
          </a:xfrm>
        </p:grpSpPr>
        <p:sp>
          <p:nvSpPr>
            <p:cNvPr id="215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7" name="Группа 629"/>
          <p:cNvGrpSpPr>
            <a:grpSpLocks/>
          </p:cNvGrpSpPr>
          <p:nvPr/>
        </p:nvGrpSpPr>
        <p:grpSpPr bwMode="auto">
          <a:xfrm>
            <a:off x="4779487" y="3740704"/>
            <a:ext cx="283368" cy="324455"/>
            <a:chOff x="142483" y="3760967"/>
            <a:chExt cx="346075" cy="547804"/>
          </a:xfrm>
        </p:grpSpPr>
        <p:sp>
          <p:nvSpPr>
            <p:cNvPr id="148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1568" name="Группа 119"/>
          <p:cNvGrpSpPr>
            <a:grpSpLocks/>
          </p:cNvGrpSpPr>
          <p:nvPr/>
        </p:nvGrpSpPr>
        <p:grpSpPr bwMode="auto">
          <a:xfrm>
            <a:off x="5381308" y="2093119"/>
            <a:ext cx="199708" cy="160576"/>
            <a:chOff x="214313" y="8958263"/>
            <a:chExt cx="642937" cy="500062"/>
          </a:xfrm>
        </p:grpSpPr>
        <p:sp>
          <p:nvSpPr>
            <p:cNvPr id="14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15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5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321" name="Text Box 2"/>
          <p:cNvSpPr txBox="1">
            <a:spLocks noChangeArrowheads="1"/>
          </p:cNvSpPr>
          <p:nvPr/>
        </p:nvSpPr>
        <p:spPr bwMode="auto">
          <a:xfrm>
            <a:off x="0" y="-1383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1325" name="Text Box 97"/>
          <p:cNvSpPr txBox="1">
            <a:spLocks noChangeArrowheads="1"/>
          </p:cNvSpPr>
          <p:nvPr/>
        </p:nvSpPr>
        <p:spPr bwMode="auto">
          <a:xfrm>
            <a:off x="8033303" y="7520838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26" name="Группа 1325"/>
          <p:cNvGrpSpPr/>
          <p:nvPr/>
        </p:nvGrpSpPr>
        <p:grpSpPr>
          <a:xfrm>
            <a:off x="7841387" y="6284310"/>
            <a:ext cx="2949050" cy="1984066"/>
            <a:chOff x="9401428" y="3528487"/>
            <a:chExt cx="2977611" cy="3327497"/>
          </a:xfrm>
        </p:grpSpPr>
        <p:grpSp>
          <p:nvGrpSpPr>
            <p:cNvPr id="1327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33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3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5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Луга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336" name="Прямоугольник 133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3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3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339" name="Прямая соединительная линия 133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8" name="Скругленный прямоугольник 132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29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30" name="Прямоугольник 132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3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41" name="Text Box 97"/>
          <p:cNvSpPr txBox="1">
            <a:spLocks noChangeArrowheads="1"/>
          </p:cNvSpPr>
          <p:nvPr/>
        </p:nvSpPr>
        <p:spPr bwMode="auto">
          <a:xfrm>
            <a:off x="8423549" y="6439958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42" name="TextBox 23"/>
          <p:cNvSpPr txBox="1"/>
          <p:nvPr/>
        </p:nvSpPr>
        <p:spPr>
          <a:xfrm>
            <a:off x="7991663" y="6466363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43" name="TextBox 23"/>
          <p:cNvSpPr txBox="1"/>
          <p:nvPr/>
        </p:nvSpPr>
        <p:spPr>
          <a:xfrm>
            <a:off x="8004797" y="6641533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44" name="Text Box 97"/>
          <p:cNvSpPr txBox="1">
            <a:spLocks noChangeArrowheads="1"/>
          </p:cNvSpPr>
          <p:nvPr/>
        </p:nvSpPr>
        <p:spPr bwMode="auto">
          <a:xfrm>
            <a:off x="8423548" y="6630311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45" name="Группа 629"/>
          <p:cNvGrpSpPr>
            <a:grpSpLocks/>
          </p:cNvGrpSpPr>
          <p:nvPr/>
        </p:nvGrpSpPr>
        <p:grpSpPr bwMode="auto">
          <a:xfrm>
            <a:off x="8127987" y="6875103"/>
            <a:ext cx="175779" cy="171481"/>
            <a:chOff x="142483" y="3760971"/>
            <a:chExt cx="346075" cy="386605"/>
          </a:xfrm>
        </p:grpSpPr>
        <p:sp>
          <p:nvSpPr>
            <p:cNvPr id="134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4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4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49" name="Text Box 97"/>
          <p:cNvSpPr txBox="1">
            <a:spLocks noChangeArrowheads="1"/>
          </p:cNvSpPr>
          <p:nvPr/>
        </p:nvSpPr>
        <p:spPr bwMode="auto">
          <a:xfrm>
            <a:off x="8378391" y="6820279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50" name="Group 316"/>
          <p:cNvGrpSpPr>
            <a:grpSpLocks/>
          </p:cNvGrpSpPr>
          <p:nvPr/>
        </p:nvGrpSpPr>
        <p:grpSpPr bwMode="auto">
          <a:xfrm>
            <a:off x="8115330" y="7074139"/>
            <a:ext cx="158584" cy="126216"/>
            <a:chOff x="4727" y="2506"/>
            <a:chExt cx="706" cy="1172"/>
          </a:xfrm>
        </p:grpSpPr>
        <p:sp>
          <p:nvSpPr>
            <p:cNvPr id="13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429" name="Text Box 97"/>
          <p:cNvSpPr txBox="1">
            <a:spLocks noChangeArrowheads="1"/>
          </p:cNvSpPr>
          <p:nvPr/>
        </p:nvSpPr>
        <p:spPr bwMode="auto">
          <a:xfrm>
            <a:off x="8361615" y="7006968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30" name="Группа 119"/>
          <p:cNvGrpSpPr>
            <a:grpSpLocks/>
          </p:cNvGrpSpPr>
          <p:nvPr/>
        </p:nvGrpSpPr>
        <p:grpSpPr bwMode="auto">
          <a:xfrm>
            <a:off x="8127940" y="7226893"/>
            <a:ext cx="133710" cy="119192"/>
            <a:chOff x="214313" y="8958263"/>
            <a:chExt cx="642937" cy="500062"/>
          </a:xfrm>
        </p:grpSpPr>
        <p:sp>
          <p:nvSpPr>
            <p:cNvPr id="143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3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3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3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36" name="Text Box 97"/>
          <p:cNvSpPr txBox="1">
            <a:spLocks noChangeArrowheads="1"/>
          </p:cNvSpPr>
          <p:nvPr/>
        </p:nvSpPr>
        <p:spPr bwMode="auto">
          <a:xfrm>
            <a:off x="8356729" y="7164323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22" name="Прямая соединительная линия 1321"/>
          <p:cNvCxnSpPr/>
          <p:nvPr/>
        </p:nvCxnSpPr>
        <p:spPr>
          <a:xfrm flipV="1">
            <a:off x="7836435" y="3094002"/>
            <a:ext cx="1083667" cy="293559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8" name="Прямая соединительная линия 1437"/>
          <p:cNvCxnSpPr/>
          <p:nvPr/>
        </p:nvCxnSpPr>
        <p:spPr>
          <a:xfrm flipV="1">
            <a:off x="4161927" y="793440"/>
            <a:ext cx="825498" cy="431795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9" name="Прямая соединительная линия 1438"/>
          <p:cNvCxnSpPr/>
          <p:nvPr/>
        </p:nvCxnSpPr>
        <p:spPr>
          <a:xfrm flipV="1">
            <a:off x="2266709" y="5111397"/>
            <a:ext cx="1895218" cy="26429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0" name="Прямая соединительная линия 1439"/>
          <p:cNvCxnSpPr/>
          <p:nvPr/>
        </p:nvCxnSpPr>
        <p:spPr>
          <a:xfrm flipH="1" flipV="1">
            <a:off x="1" y="3866243"/>
            <a:ext cx="3129166" cy="268566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41" name="TextBox 1440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46435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G:\подп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4901"/>
            <a:ext cx="10363200" cy="76824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84" name="Прямоугольник 1982"/>
          <p:cNvSpPr>
            <a:spLocks noChangeArrowheads="1"/>
          </p:cNvSpPr>
          <p:nvPr/>
        </p:nvSpPr>
        <p:spPr bwMode="auto">
          <a:xfrm>
            <a:off x="4598701" y="4829650"/>
            <a:ext cx="1183343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  <p:grpSp>
        <p:nvGrpSpPr>
          <p:cNvPr id="23591" name="Группа 71"/>
          <p:cNvGrpSpPr>
            <a:grpSpLocks/>
          </p:cNvGrpSpPr>
          <p:nvPr/>
        </p:nvGrpSpPr>
        <p:grpSpPr bwMode="auto">
          <a:xfrm>
            <a:off x="4452043" y="4122579"/>
            <a:ext cx="1620599" cy="487124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0430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754303" y="4640737"/>
            <a:ext cx="970200" cy="18891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410100" y="4449127"/>
            <a:ext cx="326548" cy="16057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654768" y="4232438"/>
            <a:ext cx="580267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308153" y="4232438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3600" name="Группа 629"/>
          <p:cNvGrpSpPr>
            <a:grpSpLocks/>
          </p:cNvGrpSpPr>
          <p:nvPr/>
        </p:nvGrpSpPr>
        <p:grpSpPr bwMode="auto">
          <a:xfrm>
            <a:off x="5435284" y="5716189"/>
            <a:ext cx="283368" cy="324455"/>
            <a:chOff x="142483" y="3760967"/>
            <a:chExt cx="346075" cy="547804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3601" name="Group 316"/>
          <p:cNvGrpSpPr>
            <a:grpSpLocks/>
          </p:cNvGrpSpPr>
          <p:nvPr/>
        </p:nvGrpSpPr>
        <p:grpSpPr bwMode="auto">
          <a:xfrm>
            <a:off x="2361406" y="3624659"/>
            <a:ext cx="184865" cy="144383"/>
            <a:chOff x="4727" y="2506"/>
            <a:chExt cx="706" cy="1172"/>
          </a:xfrm>
        </p:grpSpPr>
        <p:sp>
          <p:nvSpPr>
            <p:cNvPr id="24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2" name="Group 316"/>
          <p:cNvGrpSpPr>
            <a:grpSpLocks/>
          </p:cNvGrpSpPr>
          <p:nvPr/>
        </p:nvGrpSpPr>
        <p:grpSpPr bwMode="auto">
          <a:xfrm>
            <a:off x="2790508" y="3608468"/>
            <a:ext cx="184865" cy="144383"/>
            <a:chOff x="4727" y="2506"/>
            <a:chExt cx="706" cy="1172"/>
          </a:xfrm>
        </p:grpSpPr>
        <p:sp>
          <p:nvSpPr>
            <p:cNvPr id="248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3" name="Group 316"/>
          <p:cNvGrpSpPr>
            <a:grpSpLocks/>
          </p:cNvGrpSpPr>
          <p:nvPr/>
        </p:nvGrpSpPr>
        <p:grpSpPr bwMode="auto">
          <a:xfrm>
            <a:off x="3292475" y="3527504"/>
            <a:ext cx="184865" cy="144383"/>
            <a:chOff x="4727" y="2506"/>
            <a:chExt cx="706" cy="1172"/>
          </a:xfrm>
        </p:grpSpPr>
        <p:sp>
          <p:nvSpPr>
            <p:cNvPr id="247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4" name="Group 316"/>
          <p:cNvGrpSpPr>
            <a:grpSpLocks/>
          </p:cNvGrpSpPr>
          <p:nvPr/>
        </p:nvGrpSpPr>
        <p:grpSpPr bwMode="auto">
          <a:xfrm>
            <a:off x="2466658" y="3972799"/>
            <a:ext cx="184865" cy="144383"/>
            <a:chOff x="4727" y="2506"/>
            <a:chExt cx="706" cy="1172"/>
          </a:xfrm>
        </p:grpSpPr>
        <p:sp>
          <p:nvSpPr>
            <p:cNvPr id="24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5" name="Group 316"/>
          <p:cNvGrpSpPr>
            <a:grpSpLocks/>
          </p:cNvGrpSpPr>
          <p:nvPr/>
        </p:nvGrpSpPr>
        <p:grpSpPr bwMode="auto">
          <a:xfrm>
            <a:off x="2976721" y="4005184"/>
            <a:ext cx="184865" cy="144383"/>
            <a:chOff x="4727" y="2506"/>
            <a:chExt cx="706" cy="1172"/>
          </a:xfrm>
        </p:grpSpPr>
        <p:sp>
          <p:nvSpPr>
            <p:cNvPr id="246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6" name="Group 316"/>
          <p:cNvGrpSpPr>
            <a:grpSpLocks/>
          </p:cNvGrpSpPr>
          <p:nvPr/>
        </p:nvGrpSpPr>
        <p:grpSpPr bwMode="auto">
          <a:xfrm>
            <a:off x="3397726" y="3835163"/>
            <a:ext cx="184865" cy="144383"/>
            <a:chOff x="4727" y="2506"/>
            <a:chExt cx="706" cy="1172"/>
          </a:xfrm>
        </p:grpSpPr>
        <p:sp>
          <p:nvSpPr>
            <p:cNvPr id="245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7" name="Group 316"/>
          <p:cNvGrpSpPr>
            <a:grpSpLocks/>
          </p:cNvGrpSpPr>
          <p:nvPr/>
        </p:nvGrpSpPr>
        <p:grpSpPr bwMode="auto">
          <a:xfrm>
            <a:off x="3381533" y="4377611"/>
            <a:ext cx="184865" cy="144383"/>
            <a:chOff x="4727" y="2506"/>
            <a:chExt cx="706" cy="1172"/>
          </a:xfrm>
        </p:grpSpPr>
        <p:sp>
          <p:nvSpPr>
            <p:cNvPr id="244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8" name="Group 316"/>
          <p:cNvGrpSpPr>
            <a:grpSpLocks/>
          </p:cNvGrpSpPr>
          <p:nvPr/>
        </p:nvGrpSpPr>
        <p:grpSpPr bwMode="auto">
          <a:xfrm>
            <a:off x="3713480" y="4239974"/>
            <a:ext cx="184865" cy="144383"/>
            <a:chOff x="4727" y="2506"/>
            <a:chExt cx="706" cy="1172"/>
          </a:xfrm>
        </p:grpSpPr>
        <p:sp>
          <p:nvSpPr>
            <p:cNvPr id="24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9" name="Group 316"/>
          <p:cNvGrpSpPr>
            <a:grpSpLocks/>
          </p:cNvGrpSpPr>
          <p:nvPr/>
        </p:nvGrpSpPr>
        <p:grpSpPr bwMode="auto">
          <a:xfrm>
            <a:off x="3357245" y="4644788"/>
            <a:ext cx="184865" cy="144383"/>
            <a:chOff x="4727" y="2506"/>
            <a:chExt cx="706" cy="1172"/>
          </a:xfrm>
        </p:grpSpPr>
        <p:sp>
          <p:nvSpPr>
            <p:cNvPr id="243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0" name="Group 316"/>
          <p:cNvGrpSpPr>
            <a:grpSpLocks/>
          </p:cNvGrpSpPr>
          <p:nvPr/>
        </p:nvGrpSpPr>
        <p:grpSpPr bwMode="auto">
          <a:xfrm>
            <a:off x="4053523" y="4450478"/>
            <a:ext cx="184865" cy="144383"/>
            <a:chOff x="4727" y="2506"/>
            <a:chExt cx="706" cy="1172"/>
          </a:xfrm>
        </p:grpSpPr>
        <p:sp>
          <p:nvSpPr>
            <p:cNvPr id="242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1" name="Group 316"/>
          <p:cNvGrpSpPr>
            <a:grpSpLocks/>
          </p:cNvGrpSpPr>
          <p:nvPr/>
        </p:nvGrpSpPr>
        <p:grpSpPr bwMode="auto">
          <a:xfrm>
            <a:off x="4077811" y="4733846"/>
            <a:ext cx="184865" cy="144383"/>
            <a:chOff x="4727" y="2506"/>
            <a:chExt cx="706" cy="1172"/>
          </a:xfrm>
        </p:grpSpPr>
        <p:sp>
          <p:nvSpPr>
            <p:cNvPr id="241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2" name="Group 316"/>
          <p:cNvGrpSpPr>
            <a:grpSpLocks/>
          </p:cNvGrpSpPr>
          <p:nvPr/>
        </p:nvGrpSpPr>
        <p:grpSpPr bwMode="auto">
          <a:xfrm>
            <a:off x="3648710" y="5106274"/>
            <a:ext cx="184865" cy="144383"/>
            <a:chOff x="4727" y="2506"/>
            <a:chExt cx="706" cy="1172"/>
          </a:xfrm>
        </p:grpSpPr>
        <p:sp>
          <p:nvSpPr>
            <p:cNvPr id="240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3" name="Group 316"/>
          <p:cNvGrpSpPr>
            <a:grpSpLocks/>
          </p:cNvGrpSpPr>
          <p:nvPr/>
        </p:nvGrpSpPr>
        <p:grpSpPr bwMode="auto">
          <a:xfrm>
            <a:off x="4830763" y="5527279"/>
            <a:ext cx="184865" cy="144383"/>
            <a:chOff x="4727" y="2506"/>
            <a:chExt cx="706" cy="1172"/>
          </a:xfrm>
        </p:grpSpPr>
        <p:sp>
          <p:nvSpPr>
            <p:cNvPr id="240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4" name="Group 316"/>
          <p:cNvGrpSpPr>
            <a:grpSpLocks/>
          </p:cNvGrpSpPr>
          <p:nvPr/>
        </p:nvGrpSpPr>
        <p:grpSpPr bwMode="auto">
          <a:xfrm>
            <a:off x="5413693" y="5422028"/>
            <a:ext cx="184865" cy="144383"/>
            <a:chOff x="4727" y="2506"/>
            <a:chExt cx="706" cy="1172"/>
          </a:xfrm>
        </p:grpSpPr>
        <p:sp>
          <p:nvSpPr>
            <p:cNvPr id="239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5" name="Group 316"/>
          <p:cNvGrpSpPr>
            <a:grpSpLocks/>
          </p:cNvGrpSpPr>
          <p:nvPr/>
        </p:nvGrpSpPr>
        <p:grpSpPr bwMode="auto">
          <a:xfrm>
            <a:off x="5146516" y="5138659"/>
            <a:ext cx="184865" cy="144383"/>
            <a:chOff x="4727" y="2506"/>
            <a:chExt cx="706" cy="1172"/>
          </a:xfrm>
        </p:grpSpPr>
        <p:sp>
          <p:nvSpPr>
            <p:cNvPr id="23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6" name="Group 316"/>
          <p:cNvGrpSpPr>
            <a:grpSpLocks/>
          </p:cNvGrpSpPr>
          <p:nvPr/>
        </p:nvGrpSpPr>
        <p:grpSpPr bwMode="auto">
          <a:xfrm>
            <a:off x="5057458" y="5802551"/>
            <a:ext cx="184865" cy="144383"/>
            <a:chOff x="4727" y="2506"/>
            <a:chExt cx="706" cy="1172"/>
          </a:xfrm>
        </p:grpSpPr>
        <p:sp>
          <p:nvSpPr>
            <p:cNvPr id="23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7" name="Group 316"/>
          <p:cNvGrpSpPr>
            <a:grpSpLocks/>
          </p:cNvGrpSpPr>
          <p:nvPr/>
        </p:nvGrpSpPr>
        <p:grpSpPr bwMode="auto">
          <a:xfrm>
            <a:off x="5146516" y="5454413"/>
            <a:ext cx="184865" cy="144383"/>
            <a:chOff x="4727" y="2506"/>
            <a:chExt cx="706" cy="1172"/>
          </a:xfrm>
        </p:grpSpPr>
        <p:sp>
          <p:nvSpPr>
            <p:cNvPr id="23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8" name="Group 316"/>
          <p:cNvGrpSpPr>
            <a:grpSpLocks/>
          </p:cNvGrpSpPr>
          <p:nvPr/>
        </p:nvGrpSpPr>
        <p:grpSpPr bwMode="auto">
          <a:xfrm>
            <a:off x="5826601" y="5843033"/>
            <a:ext cx="184865" cy="144383"/>
            <a:chOff x="4727" y="2506"/>
            <a:chExt cx="706" cy="1172"/>
          </a:xfrm>
        </p:grpSpPr>
        <p:sp>
          <p:nvSpPr>
            <p:cNvPr id="23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9" name="Группа 119"/>
          <p:cNvGrpSpPr>
            <a:grpSpLocks/>
          </p:cNvGrpSpPr>
          <p:nvPr/>
        </p:nvGrpSpPr>
        <p:grpSpPr bwMode="auto">
          <a:xfrm>
            <a:off x="5316538" y="5930742"/>
            <a:ext cx="199708" cy="160576"/>
            <a:chOff x="214313" y="8958263"/>
            <a:chExt cx="642937" cy="500062"/>
          </a:xfrm>
        </p:grpSpPr>
        <p:sp>
          <p:nvSpPr>
            <p:cNvPr id="155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6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6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36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555" name="Text Box 2"/>
          <p:cNvSpPr txBox="1">
            <a:spLocks noChangeArrowheads="1"/>
          </p:cNvSpPr>
          <p:nvPr/>
        </p:nvSpPr>
        <p:spPr bwMode="auto">
          <a:xfrm>
            <a:off x="0" y="-13500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1559" name="Text Box 97"/>
          <p:cNvSpPr txBox="1">
            <a:spLocks noChangeArrowheads="1"/>
          </p:cNvSpPr>
          <p:nvPr/>
        </p:nvSpPr>
        <p:spPr bwMode="auto">
          <a:xfrm>
            <a:off x="7991213" y="7470143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0" name="Группа 1559"/>
          <p:cNvGrpSpPr/>
          <p:nvPr/>
        </p:nvGrpSpPr>
        <p:grpSpPr>
          <a:xfrm>
            <a:off x="7799297" y="6233615"/>
            <a:ext cx="2949050" cy="1984066"/>
            <a:chOff x="9401428" y="3528487"/>
            <a:chExt cx="2977611" cy="3327497"/>
          </a:xfrm>
        </p:grpSpPr>
        <p:grpSp>
          <p:nvGrpSpPr>
            <p:cNvPr id="1561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56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9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Подпорожье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70" name="Прямоугольник 156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3" name="Прямая соединительная линия 157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2" name="Скругленный прямоугольник 156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3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4" name="Прямоугольник 156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8381459" y="6389263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6" name="TextBox 23"/>
          <p:cNvSpPr txBox="1"/>
          <p:nvPr/>
        </p:nvSpPr>
        <p:spPr>
          <a:xfrm>
            <a:off x="7949573" y="6415668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7" name="TextBox 23"/>
          <p:cNvSpPr txBox="1"/>
          <p:nvPr/>
        </p:nvSpPr>
        <p:spPr>
          <a:xfrm>
            <a:off x="7962707" y="6590838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8381458" y="6579616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9" name="Группа 629"/>
          <p:cNvGrpSpPr>
            <a:grpSpLocks/>
          </p:cNvGrpSpPr>
          <p:nvPr/>
        </p:nvGrpSpPr>
        <p:grpSpPr bwMode="auto">
          <a:xfrm>
            <a:off x="8085897" y="6824408"/>
            <a:ext cx="175779" cy="171481"/>
            <a:chOff x="142483" y="3760971"/>
            <a:chExt cx="346075" cy="386605"/>
          </a:xfrm>
        </p:grpSpPr>
        <p:sp>
          <p:nvSpPr>
            <p:cNvPr id="158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3" name="Text Box 97"/>
          <p:cNvSpPr txBox="1">
            <a:spLocks noChangeArrowheads="1"/>
          </p:cNvSpPr>
          <p:nvPr/>
        </p:nvSpPr>
        <p:spPr bwMode="auto">
          <a:xfrm>
            <a:off x="8336301" y="6769584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4" name="Group 316"/>
          <p:cNvGrpSpPr>
            <a:grpSpLocks/>
          </p:cNvGrpSpPr>
          <p:nvPr/>
        </p:nvGrpSpPr>
        <p:grpSpPr bwMode="auto">
          <a:xfrm>
            <a:off x="8073240" y="7023444"/>
            <a:ext cx="158584" cy="126216"/>
            <a:chOff x="4727" y="2506"/>
            <a:chExt cx="706" cy="1172"/>
          </a:xfrm>
        </p:grpSpPr>
        <p:sp>
          <p:nvSpPr>
            <p:cNvPr id="15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663" name="Text Box 97"/>
          <p:cNvSpPr txBox="1">
            <a:spLocks noChangeArrowheads="1"/>
          </p:cNvSpPr>
          <p:nvPr/>
        </p:nvSpPr>
        <p:spPr bwMode="auto">
          <a:xfrm>
            <a:off x="8319525" y="6956273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4" name="Группа 119"/>
          <p:cNvGrpSpPr>
            <a:grpSpLocks/>
          </p:cNvGrpSpPr>
          <p:nvPr/>
        </p:nvGrpSpPr>
        <p:grpSpPr bwMode="auto">
          <a:xfrm>
            <a:off x="8085850" y="7176198"/>
            <a:ext cx="133710" cy="119192"/>
            <a:chOff x="214313" y="8958263"/>
            <a:chExt cx="642937" cy="500062"/>
          </a:xfrm>
        </p:grpSpPr>
        <p:sp>
          <p:nvSpPr>
            <p:cNvPr id="166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0" name="Text Box 97"/>
          <p:cNvSpPr txBox="1">
            <a:spLocks noChangeArrowheads="1"/>
          </p:cNvSpPr>
          <p:nvPr/>
        </p:nvSpPr>
        <p:spPr bwMode="auto">
          <a:xfrm>
            <a:off x="8314639" y="7113628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673" name="Прямая соединительная линия 1672"/>
          <p:cNvCxnSpPr/>
          <p:nvPr/>
        </p:nvCxnSpPr>
        <p:spPr>
          <a:xfrm flipH="1" flipV="1">
            <a:off x="3467315" y="793441"/>
            <a:ext cx="2094127" cy="282541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4" name="Прямая соединительная линия 1673"/>
          <p:cNvCxnSpPr/>
          <p:nvPr/>
        </p:nvCxnSpPr>
        <p:spPr>
          <a:xfrm flipH="1">
            <a:off x="1" y="793440"/>
            <a:ext cx="3176757" cy="134112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5" name="Прямая соединительная линия 1674"/>
          <p:cNvCxnSpPr/>
          <p:nvPr/>
        </p:nvCxnSpPr>
        <p:spPr>
          <a:xfrm flipH="1">
            <a:off x="2266710" y="5111397"/>
            <a:ext cx="3457793" cy="260374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6" name="Прямая соединительная линия 1675"/>
          <p:cNvCxnSpPr/>
          <p:nvPr/>
        </p:nvCxnSpPr>
        <p:spPr>
          <a:xfrm flipH="1" flipV="1">
            <a:off x="5781872" y="5004961"/>
            <a:ext cx="3761511" cy="98492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7" name="TextBox 1676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33135059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G:\приоз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46279"/>
            <a:ext cx="10363200" cy="766109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-17556" y="7878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4177864" y="4805362"/>
            <a:ext cx="1039971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Приозерск</a:t>
            </a:r>
          </a:p>
        </p:txBody>
      </p:sp>
      <p:grpSp>
        <p:nvGrpSpPr>
          <p:cNvPr id="25639" name="Группа 146"/>
          <p:cNvGrpSpPr>
            <a:grpSpLocks/>
          </p:cNvGrpSpPr>
          <p:nvPr/>
        </p:nvGrpSpPr>
        <p:grpSpPr bwMode="auto">
          <a:xfrm>
            <a:off x="4741756" y="2183636"/>
            <a:ext cx="1621948" cy="493872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044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581,82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883441" y="2693700"/>
            <a:ext cx="1113234" cy="20510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5425/61702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699813" y="2514232"/>
            <a:ext cx="325200" cy="16057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878044" y="2269210"/>
            <a:ext cx="517184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468347" y="2269210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5648" name="Группа 119"/>
          <p:cNvGrpSpPr>
            <a:grpSpLocks/>
          </p:cNvGrpSpPr>
          <p:nvPr/>
        </p:nvGrpSpPr>
        <p:grpSpPr bwMode="auto">
          <a:xfrm>
            <a:off x="4215448" y="2886552"/>
            <a:ext cx="199708" cy="160576"/>
            <a:chOff x="214313" y="8958263"/>
            <a:chExt cx="642937" cy="500062"/>
          </a:xfrm>
        </p:grpSpPr>
        <p:sp>
          <p:nvSpPr>
            <p:cNvPr id="1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6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6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56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5649" name="Группа 629"/>
          <p:cNvGrpSpPr>
            <a:grpSpLocks/>
          </p:cNvGrpSpPr>
          <p:nvPr/>
        </p:nvGrpSpPr>
        <p:grpSpPr bwMode="auto">
          <a:xfrm>
            <a:off x="3605532" y="2914887"/>
            <a:ext cx="283368" cy="324455"/>
            <a:chOff x="142483" y="3760967"/>
            <a:chExt cx="346075" cy="547804"/>
          </a:xfrm>
        </p:grpSpPr>
        <p:sp>
          <p:nvSpPr>
            <p:cNvPr id="13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8020170" y="7487142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36" name="Группа 235"/>
          <p:cNvGrpSpPr/>
          <p:nvPr/>
        </p:nvGrpSpPr>
        <p:grpSpPr>
          <a:xfrm>
            <a:off x="7828254" y="6250614"/>
            <a:ext cx="2949050" cy="1984066"/>
            <a:chOff x="9401428" y="3528487"/>
            <a:chExt cx="2977611" cy="3327497"/>
          </a:xfrm>
        </p:grpSpPr>
        <p:grpSp>
          <p:nvGrpSpPr>
            <p:cNvPr id="237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24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4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Приозерск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246" name="Прямоугольник 24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4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4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49" name="Прямая соединительная линия 24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38" name="Скругленный прямоугольник 23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39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40" name="Прямоугольник 23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4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51" name="Text Box 97"/>
          <p:cNvSpPr txBox="1">
            <a:spLocks noChangeArrowheads="1"/>
          </p:cNvSpPr>
          <p:nvPr/>
        </p:nvSpPr>
        <p:spPr bwMode="auto">
          <a:xfrm>
            <a:off x="8410416" y="6406262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52" name="TextBox 23"/>
          <p:cNvSpPr txBox="1"/>
          <p:nvPr/>
        </p:nvSpPr>
        <p:spPr>
          <a:xfrm>
            <a:off x="7978530" y="6432667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53" name="TextBox 23"/>
          <p:cNvSpPr txBox="1"/>
          <p:nvPr/>
        </p:nvSpPr>
        <p:spPr>
          <a:xfrm>
            <a:off x="7991664" y="6607837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54" name="Text Box 97"/>
          <p:cNvSpPr txBox="1">
            <a:spLocks noChangeArrowheads="1"/>
          </p:cNvSpPr>
          <p:nvPr/>
        </p:nvSpPr>
        <p:spPr bwMode="auto">
          <a:xfrm>
            <a:off x="8410415" y="6596615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255" name="Группа 629"/>
          <p:cNvGrpSpPr>
            <a:grpSpLocks/>
          </p:cNvGrpSpPr>
          <p:nvPr/>
        </p:nvGrpSpPr>
        <p:grpSpPr bwMode="auto">
          <a:xfrm>
            <a:off x="8114854" y="6841407"/>
            <a:ext cx="175779" cy="171481"/>
            <a:chOff x="142483" y="3760971"/>
            <a:chExt cx="346075" cy="386605"/>
          </a:xfrm>
        </p:grpSpPr>
        <p:sp>
          <p:nvSpPr>
            <p:cNvPr id="25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5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5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59" name="Text Box 97"/>
          <p:cNvSpPr txBox="1">
            <a:spLocks noChangeArrowheads="1"/>
          </p:cNvSpPr>
          <p:nvPr/>
        </p:nvSpPr>
        <p:spPr bwMode="auto">
          <a:xfrm>
            <a:off x="8365258" y="6786583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60" name="Group 316"/>
          <p:cNvGrpSpPr>
            <a:grpSpLocks/>
          </p:cNvGrpSpPr>
          <p:nvPr/>
        </p:nvGrpSpPr>
        <p:grpSpPr bwMode="auto">
          <a:xfrm>
            <a:off x="8102197" y="7040443"/>
            <a:ext cx="158584" cy="126216"/>
            <a:chOff x="4727" y="2506"/>
            <a:chExt cx="706" cy="1172"/>
          </a:xfrm>
        </p:grpSpPr>
        <p:sp>
          <p:nvSpPr>
            <p:cNvPr id="2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339" name="Text Box 97"/>
          <p:cNvSpPr txBox="1">
            <a:spLocks noChangeArrowheads="1"/>
          </p:cNvSpPr>
          <p:nvPr/>
        </p:nvSpPr>
        <p:spPr bwMode="auto">
          <a:xfrm>
            <a:off x="8348482" y="6973272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40" name="Группа 119"/>
          <p:cNvGrpSpPr>
            <a:grpSpLocks/>
          </p:cNvGrpSpPr>
          <p:nvPr/>
        </p:nvGrpSpPr>
        <p:grpSpPr bwMode="auto">
          <a:xfrm>
            <a:off x="8114807" y="7193197"/>
            <a:ext cx="133710" cy="119192"/>
            <a:chOff x="214313" y="8958263"/>
            <a:chExt cx="642937" cy="500062"/>
          </a:xfrm>
        </p:grpSpPr>
        <p:sp>
          <p:nvSpPr>
            <p:cNvPr id="34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4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4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4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46" name="Text Box 97"/>
          <p:cNvSpPr txBox="1">
            <a:spLocks noChangeArrowheads="1"/>
          </p:cNvSpPr>
          <p:nvPr/>
        </p:nvSpPr>
        <p:spPr bwMode="auto">
          <a:xfrm>
            <a:off x="8343596" y="7130627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7" name="Прямая соединительная линия 136"/>
          <p:cNvCxnSpPr/>
          <p:nvPr/>
        </p:nvCxnSpPr>
        <p:spPr>
          <a:xfrm flipH="1" flipV="1">
            <a:off x="1" y="1195697"/>
            <a:ext cx="3605531" cy="318644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Прямая соединительная линия 140"/>
          <p:cNvCxnSpPr/>
          <p:nvPr/>
        </p:nvCxnSpPr>
        <p:spPr>
          <a:xfrm flipH="1" flipV="1">
            <a:off x="3588978" y="4349844"/>
            <a:ext cx="158237" cy="362451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Прямая соединительная линия 141"/>
          <p:cNvCxnSpPr/>
          <p:nvPr/>
        </p:nvCxnSpPr>
        <p:spPr>
          <a:xfrm flipV="1">
            <a:off x="5497150" y="3136237"/>
            <a:ext cx="2906708" cy="366098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Прямая соединительная линия 144"/>
          <p:cNvCxnSpPr/>
          <p:nvPr/>
        </p:nvCxnSpPr>
        <p:spPr>
          <a:xfrm flipH="1" flipV="1">
            <a:off x="5524968" y="6797222"/>
            <a:ext cx="2186198" cy="120665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" name="TextBox 142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1886651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G:\сб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15073"/>
            <a:ext cx="10363200" cy="769230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56" name="Прямоугольник 1982"/>
          <p:cNvSpPr>
            <a:spLocks noChangeArrowheads="1"/>
          </p:cNvSpPr>
          <p:nvPr/>
        </p:nvSpPr>
        <p:spPr bwMode="auto">
          <a:xfrm>
            <a:off x="4298389" y="3793330"/>
            <a:ext cx="1384552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  <p:grpSp>
        <p:nvGrpSpPr>
          <p:cNvPr id="26663" name="Группа 629"/>
          <p:cNvGrpSpPr>
            <a:grpSpLocks/>
          </p:cNvGrpSpPr>
          <p:nvPr/>
        </p:nvGrpSpPr>
        <p:grpSpPr bwMode="auto">
          <a:xfrm>
            <a:off x="2974024" y="1959529"/>
            <a:ext cx="283368" cy="324455"/>
            <a:chOff x="142483" y="3760967"/>
            <a:chExt cx="346075" cy="547804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4" name="Группа 629"/>
          <p:cNvGrpSpPr>
            <a:grpSpLocks/>
          </p:cNvGrpSpPr>
          <p:nvPr/>
        </p:nvGrpSpPr>
        <p:grpSpPr bwMode="auto">
          <a:xfrm>
            <a:off x="4860450" y="2842021"/>
            <a:ext cx="283368" cy="324455"/>
            <a:chOff x="142483" y="3760967"/>
            <a:chExt cx="346075" cy="547804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5" name="Группа 629"/>
          <p:cNvGrpSpPr>
            <a:grpSpLocks/>
          </p:cNvGrpSpPr>
          <p:nvPr/>
        </p:nvGrpSpPr>
        <p:grpSpPr bwMode="auto">
          <a:xfrm>
            <a:off x="3775552" y="6380082"/>
            <a:ext cx="283368" cy="324455"/>
            <a:chOff x="142483" y="3760967"/>
            <a:chExt cx="346075" cy="547804"/>
          </a:xfrm>
        </p:grpSpPr>
        <p:sp>
          <p:nvSpPr>
            <p:cNvPr id="12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6" name="Группа 629"/>
          <p:cNvGrpSpPr>
            <a:grpSpLocks/>
          </p:cNvGrpSpPr>
          <p:nvPr/>
        </p:nvGrpSpPr>
        <p:grpSpPr bwMode="auto">
          <a:xfrm>
            <a:off x="4398964" y="3514009"/>
            <a:ext cx="283368" cy="324455"/>
            <a:chOff x="142483" y="3760967"/>
            <a:chExt cx="346075" cy="547804"/>
          </a:xfrm>
        </p:grpSpPr>
        <p:sp>
          <p:nvSpPr>
            <p:cNvPr id="131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2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7" name="Группа 629"/>
          <p:cNvGrpSpPr>
            <a:grpSpLocks/>
          </p:cNvGrpSpPr>
          <p:nvPr/>
        </p:nvGrpSpPr>
        <p:grpSpPr bwMode="auto">
          <a:xfrm>
            <a:off x="3759360" y="3505913"/>
            <a:ext cx="283368" cy="324455"/>
            <a:chOff x="142483" y="3760967"/>
            <a:chExt cx="346075" cy="547804"/>
          </a:xfrm>
        </p:grpSpPr>
        <p:sp>
          <p:nvSpPr>
            <p:cNvPr id="13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8" name="Группа 119"/>
          <p:cNvGrpSpPr>
            <a:grpSpLocks/>
          </p:cNvGrpSpPr>
          <p:nvPr/>
        </p:nvGrpSpPr>
        <p:grpSpPr bwMode="auto">
          <a:xfrm>
            <a:off x="3494882" y="3898583"/>
            <a:ext cx="199708" cy="160576"/>
            <a:chOff x="214313" y="8958263"/>
            <a:chExt cx="642937" cy="500062"/>
          </a:xfrm>
        </p:grpSpPr>
        <p:sp>
          <p:nvSpPr>
            <p:cNvPr id="13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6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6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66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43" name="TextBox 23"/>
          <p:cNvSpPr txBox="1"/>
          <p:nvPr/>
        </p:nvSpPr>
        <p:spPr bwMode="auto">
          <a:xfrm>
            <a:off x="4755015" y="3420826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44" name="TextBox 23"/>
          <p:cNvSpPr txBox="1"/>
          <p:nvPr/>
        </p:nvSpPr>
        <p:spPr bwMode="auto">
          <a:xfrm>
            <a:off x="5058112" y="3430647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46" name="Text Box 2"/>
          <p:cNvSpPr txBox="1">
            <a:spLocks noChangeArrowheads="1"/>
          </p:cNvSpPr>
          <p:nvPr/>
        </p:nvSpPr>
        <p:spPr bwMode="auto">
          <a:xfrm>
            <a:off x="-10795" y="-23329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151" name="Text Box 97"/>
          <p:cNvSpPr txBox="1">
            <a:spLocks noChangeArrowheads="1"/>
          </p:cNvSpPr>
          <p:nvPr/>
        </p:nvSpPr>
        <p:spPr bwMode="auto">
          <a:xfrm>
            <a:off x="7981769" y="7480157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2" name="Группа 151"/>
          <p:cNvGrpSpPr/>
          <p:nvPr/>
        </p:nvGrpSpPr>
        <p:grpSpPr>
          <a:xfrm>
            <a:off x="7789853" y="6243629"/>
            <a:ext cx="2949050" cy="1984066"/>
            <a:chOff x="9401428" y="3528487"/>
            <a:chExt cx="2977611" cy="3327497"/>
          </a:xfrm>
        </p:grpSpPr>
        <p:grpSp>
          <p:nvGrpSpPr>
            <p:cNvPr id="153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Сосновый Бор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62" name="Прямоугольник 1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5" name="Прямая соединительная линия 1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4" name="Скругленный прямоугольник 1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5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" name="Прямоугольник 1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7" name="Text Box 97"/>
          <p:cNvSpPr txBox="1">
            <a:spLocks noChangeArrowheads="1"/>
          </p:cNvSpPr>
          <p:nvPr/>
        </p:nvSpPr>
        <p:spPr bwMode="auto">
          <a:xfrm>
            <a:off x="8372015" y="6399277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8" name="TextBox 23"/>
          <p:cNvSpPr txBox="1"/>
          <p:nvPr/>
        </p:nvSpPr>
        <p:spPr>
          <a:xfrm>
            <a:off x="7940129" y="6425682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9" name="TextBox 23"/>
          <p:cNvSpPr txBox="1"/>
          <p:nvPr/>
        </p:nvSpPr>
        <p:spPr>
          <a:xfrm>
            <a:off x="7953263" y="6600852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70" name="Text Box 97"/>
          <p:cNvSpPr txBox="1">
            <a:spLocks noChangeArrowheads="1"/>
          </p:cNvSpPr>
          <p:nvPr/>
        </p:nvSpPr>
        <p:spPr bwMode="auto">
          <a:xfrm>
            <a:off x="8372014" y="6589630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71" name="Группа 629"/>
          <p:cNvGrpSpPr>
            <a:grpSpLocks/>
          </p:cNvGrpSpPr>
          <p:nvPr/>
        </p:nvGrpSpPr>
        <p:grpSpPr bwMode="auto">
          <a:xfrm>
            <a:off x="8076453" y="6834422"/>
            <a:ext cx="175779" cy="171481"/>
            <a:chOff x="142483" y="3760971"/>
            <a:chExt cx="346075" cy="386605"/>
          </a:xfrm>
        </p:grpSpPr>
        <p:sp>
          <p:nvSpPr>
            <p:cNvPr id="1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5" name="Text Box 97"/>
          <p:cNvSpPr txBox="1">
            <a:spLocks noChangeArrowheads="1"/>
          </p:cNvSpPr>
          <p:nvPr/>
        </p:nvSpPr>
        <p:spPr bwMode="auto">
          <a:xfrm>
            <a:off x="8326857" y="6779598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6" name="Group 316"/>
          <p:cNvGrpSpPr>
            <a:grpSpLocks/>
          </p:cNvGrpSpPr>
          <p:nvPr/>
        </p:nvGrpSpPr>
        <p:grpSpPr bwMode="auto">
          <a:xfrm>
            <a:off x="8063796" y="7033458"/>
            <a:ext cx="158584" cy="126216"/>
            <a:chOff x="4727" y="2506"/>
            <a:chExt cx="706" cy="1172"/>
          </a:xfrm>
        </p:grpSpPr>
        <p:sp>
          <p:nvSpPr>
            <p:cNvPr id="1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255" name="Text Box 97"/>
          <p:cNvSpPr txBox="1">
            <a:spLocks noChangeArrowheads="1"/>
          </p:cNvSpPr>
          <p:nvPr/>
        </p:nvSpPr>
        <p:spPr bwMode="auto">
          <a:xfrm>
            <a:off x="8310081" y="6966287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56" name="Группа 119"/>
          <p:cNvGrpSpPr>
            <a:grpSpLocks/>
          </p:cNvGrpSpPr>
          <p:nvPr/>
        </p:nvGrpSpPr>
        <p:grpSpPr bwMode="auto">
          <a:xfrm>
            <a:off x="8076406" y="7186212"/>
            <a:ext cx="133710" cy="119192"/>
            <a:chOff x="214313" y="8958263"/>
            <a:chExt cx="642937" cy="500062"/>
          </a:xfrm>
        </p:grpSpPr>
        <p:sp>
          <p:nvSpPr>
            <p:cNvPr id="25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6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62" name="Text Box 97"/>
          <p:cNvSpPr txBox="1">
            <a:spLocks noChangeArrowheads="1"/>
          </p:cNvSpPr>
          <p:nvPr/>
        </p:nvSpPr>
        <p:spPr bwMode="auto">
          <a:xfrm>
            <a:off x="8305195" y="7123642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48" name="Прямая соединительная линия 147"/>
          <p:cNvCxnSpPr/>
          <p:nvPr/>
        </p:nvCxnSpPr>
        <p:spPr>
          <a:xfrm flipH="1">
            <a:off x="1394674" y="1311919"/>
            <a:ext cx="4447917" cy="39709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Прямая соединительная линия 148"/>
          <p:cNvCxnSpPr/>
          <p:nvPr/>
        </p:nvCxnSpPr>
        <p:spPr>
          <a:xfrm flipH="1" flipV="1">
            <a:off x="5842590" y="1311919"/>
            <a:ext cx="1460076" cy="348668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Прямая соединительная линия 263"/>
          <p:cNvCxnSpPr/>
          <p:nvPr/>
        </p:nvCxnSpPr>
        <p:spPr>
          <a:xfrm flipH="1" flipV="1">
            <a:off x="7302667" y="4798603"/>
            <a:ext cx="503795" cy="207479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5" name="Прямая соединительная линия 264"/>
          <p:cNvCxnSpPr/>
          <p:nvPr/>
        </p:nvCxnSpPr>
        <p:spPr>
          <a:xfrm flipV="1">
            <a:off x="7025709" y="3062792"/>
            <a:ext cx="2339524" cy="108189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6" name="TextBox 265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7766073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 descr="\\mchs.ru\ncuks\Архив УОР\2019\2. Февраль\02.02.2019\20. Документы УРВИТ\02.02.2019\Ленинградская область\сланцы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" y="538401"/>
            <a:ext cx="10373995" cy="76689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1" name="Прямоугольник 4"/>
          <p:cNvSpPr>
            <a:spLocks noChangeArrowheads="1"/>
          </p:cNvSpPr>
          <p:nvPr/>
        </p:nvSpPr>
        <p:spPr bwMode="auto">
          <a:xfrm>
            <a:off x="4563364" y="3785235"/>
            <a:ext cx="823565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  <p:pic>
        <p:nvPicPr>
          <p:cNvPr id="2765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3" t="40993" r="94373" b="53233"/>
          <a:stretch>
            <a:fillRect/>
          </a:stretch>
        </p:blipFill>
        <p:spPr bwMode="auto">
          <a:xfrm>
            <a:off x="7332503" y="5308680"/>
            <a:ext cx="179468" cy="1902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657" name="Group 316"/>
          <p:cNvGrpSpPr>
            <a:grpSpLocks/>
          </p:cNvGrpSpPr>
          <p:nvPr/>
        </p:nvGrpSpPr>
        <p:grpSpPr bwMode="auto">
          <a:xfrm>
            <a:off x="4365230" y="2063434"/>
            <a:ext cx="186213" cy="144383"/>
            <a:chOff x="4727" y="2506"/>
            <a:chExt cx="706" cy="1172"/>
          </a:xfrm>
        </p:grpSpPr>
        <p:sp>
          <p:nvSpPr>
            <p:cNvPr id="286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58" name="Group 316"/>
          <p:cNvGrpSpPr>
            <a:grpSpLocks/>
          </p:cNvGrpSpPr>
          <p:nvPr/>
        </p:nvGrpSpPr>
        <p:grpSpPr bwMode="auto">
          <a:xfrm>
            <a:off x="5012930" y="2574846"/>
            <a:ext cx="184864" cy="144383"/>
            <a:chOff x="4727" y="2506"/>
            <a:chExt cx="706" cy="1172"/>
          </a:xfrm>
        </p:grpSpPr>
        <p:sp>
          <p:nvSpPr>
            <p:cNvPr id="285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59" name="Group 316"/>
          <p:cNvGrpSpPr>
            <a:grpSpLocks/>
          </p:cNvGrpSpPr>
          <p:nvPr/>
        </p:nvGrpSpPr>
        <p:grpSpPr bwMode="auto">
          <a:xfrm>
            <a:off x="6659167" y="3998437"/>
            <a:ext cx="186213" cy="144383"/>
            <a:chOff x="4727" y="2506"/>
            <a:chExt cx="706" cy="1172"/>
          </a:xfrm>
        </p:grpSpPr>
        <p:sp>
          <p:nvSpPr>
            <p:cNvPr id="285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0" name="Group 316"/>
          <p:cNvGrpSpPr>
            <a:grpSpLocks/>
          </p:cNvGrpSpPr>
          <p:nvPr/>
        </p:nvGrpSpPr>
        <p:grpSpPr bwMode="auto">
          <a:xfrm>
            <a:off x="5624195" y="3716418"/>
            <a:ext cx="184865" cy="144383"/>
            <a:chOff x="4727" y="2506"/>
            <a:chExt cx="706" cy="1172"/>
          </a:xfrm>
        </p:grpSpPr>
        <p:sp>
          <p:nvSpPr>
            <p:cNvPr id="284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1" name="Group 316"/>
          <p:cNvGrpSpPr>
            <a:grpSpLocks/>
          </p:cNvGrpSpPr>
          <p:nvPr/>
        </p:nvGrpSpPr>
        <p:grpSpPr bwMode="auto">
          <a:xfrm>
            <a:off x="7718425" y="3245486"/>
            <a:ext cx="184865" cy="144383"/>
            <a:chOff x="4727" y="2506"/>
            <a:chExt cx="706" cy="1172"/>
          </a:xfrm>
        </p:grpSpPr>
        <p:sp>
          <p:nvSpPr>
            <p:cNvPr id="283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2" name="Group 316"/>
          <p:cNvGrpSpPr>
            <a:grpSpLocks/>
          </p:cNvGrpSpPr>
          <p:nvPr/>
        </p:nvGrpSpPr>
        <p:grpSpPr bwMode="auto">
          <a:xfrm>
            <a:off x="7356793" y="4072652"/>
            <a:ext cx="184865" cy="145733"/>
            <a:chOff x="4727" y="2506"/>
            <a:chExt cx="706" cy="1172"/>
          </a:xfrm>
        </p:grpSpPr>
        <p:sp>
          <p:nvSpPr>
            <p:cNvPr id="282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3" name="Group 316"/>
          <p:cNvGrpSpPr>
            <a:grpSpLocks/>
          </p:cNvGrpSpPr>
          <p:nvPr/>
        </p:nvGrpSpPr>
        <p:grpSpPr bwMode="auto">
          <a:xfrm>
            <a:off x="5467668" y="1897459"/>
            <a:ext cx="184865" cy="144383"/>
            <a:chOff x="4727" y="2506"/>
            <a:chExt cx="706" cy="1172"/>
          </a:xfrm>
        </p:grpSpPr>
        <p:sp>
          <p:nvSpPr>
            <p:cNvPr id="282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4" name="Group 316"/>
          <p:cNvGrpSpPr>
            <a:grpSpLocks/>
          </p:cNvGrpSpPr>
          <p:nvPr/>
        </p:nvGrpSpPr>
        <p:grpSpPr bwMode="auto">
          <a:xfrm>
            <a:off x="4714716" y="2130902"/>
            <a:ext cx="184865" cy="144383"/>
            <a:chOff x="4727" y="2506"/>
            <a:chExt cx="706" cy="1172"/>
          </a:xfrm>
        </p:grpSpPr>
        <p:sp>
          <p:nvSpPr>
            <p:cNvPr id="281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5" name="Group 316"/>
          <p:cNvGrpSpPr>
            <a:grpSpLocks/>
          </p:cNvGrpSpPr>
          <p:nvPr/>
        </p:nvGrpSpPr>
        <p:grpSpPr bwMode="auto">
          <a:xfrm>
            <a:off x="4629707" y="2947273"/>
            <a:ext cx="186213" cy="145733"/>
            <a:chOff x="4727" y="2506"/>
            <a:chExt cx="706" cy="1172"/>
          </a:xfrm>
        </p:grpSpPr>
        <p:sp>
          <p:nvSpPr>
            <p:cNvPr id="280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6" name="Group 316"/>
          <p:cNvGrpSpPr>
            <a:grpSpLocks/>
          </p:cNvGrpSpPr>
          <p:nvPr/>
        </p:nvGrpSpPr>
        <p:grpSpPr bwMode="auto">
          <a:xfrm>
            <a:off x="5813108" y="3302159"/>
            <a:ext cx="184865" cy="145733"/>
            <a:chOff x="4727" y="2506"/>
            <a:chExt cx="706" cy="1172"/>
          </a:xfrm>
        </p:grpSpPr>
        <p:sp>
          <p:nvSpPr>
            <p:cNvPr id="279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7" name="Group 316"/>
          <p:cNvGrpSpPr>
            <a:grpSpLocks/>
          </p:cNvGrpSpPr>
          <p:nvPr/>
        </p:nvGrpSpPr>
        <p:grpSpPr bwMode="auto">
          <a:xfrm>
            <a:off x="7524115" y="2612628"/>
            <a:ext cx="184865" cy="145733"/>
            <a:chOff x="4727" y="2506"/>
            <a:chExt cx="706" cy="1172"/>
          </a:xfrm>
        </p:grpSpPr>
        <p:sp>
          <p:nvSpPr>
            <p:cNvPr id="2788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9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9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0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0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4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4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6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8" name="Group 316"/>
          <p:cNvGrpSpPr>
            <a:grpSpLocks/>
          </p:cNvGrpSpPr>
          <p:nvPr/>
        </p:nvGrpSpPr>
        <p:grpSpPr bwMode="auto">
          <a:xfrm>
            <a:off x="7146291" y="3657044"/>
            <a:ext cx="186213" cy="145733"/>
            <a:chOff x="4727" y="2506"/>
            <a:chExt cx="706" cy="1172"/>
          </a:xfrm>
        </p:grpSpPr>
        <p:sp>
          <p:nvSpPr>
            <p:cNvPr id="278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8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8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8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9" name="Группа 119"/>
          <p:cNvGrpSpPr>
            <a:grpSpLocks/>
          </p:cNvGrpSpPr>
          <p:nvPr/>
        </p:nvGrpSpPr>
        <p:grpSpPr bwMode="auto">
          <a:xfrm>
            <a:off x="5133022" y="4384358"/>
            <a:ext cx="201058" cy="160576"/>
            <a:chOff x="214313" y="8958263"/>
            <a:chExt cx="642937" cy="500062"/>
          </a:xfrm>
        </p:grpSpPr>
        <p:sp>
          <p:nvSpPr>
            <p:cNvPr id="2780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80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780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780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781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7702" name="Группа 629"/>
          <p:cNvGrpSpPr>
            <a:grpSpLocks/>
          </p:cNvGrpSpPr>
          <p:nvPr/>
        </p:nvGrpSpPr>
        <p:grpSpPr bwMode="auto">
          <a:xfrm>
            <a:off x="5510849" y="2507378"/>
            <a:ext cx="282020" cy="229393"/>
            <a:chOff x="142483" y="3760971"/>
            <a:chExt cx="346075" cy="386605"/>
          </a:xfrm>
        </p:grpSpPr>
        <p:sp>
          <p:nvSpPr>
            <p:cNvPr id="164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397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397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276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27703" name="Группа 131"/>
          <p:cNvGrpSpPr>
            <a:grpSpLocks/>
          </p:cNvGrpSpPr>
          <p:nvPr/>
        </p:nvGrpSpPr>
        <p:grpSpPr bwMode="auto">
          <a:xfrm>
            <a:off x="5796916" y="2569563"/>
            <a:ext cx="1535588" cy="531653"/>
            <a:chOff x="7486256" y="1031859"/>
            <a:chExt cx="1354754" cy="591770"/>
          </a:xfrm>
        </p:grpSpPr>
        <p:sp>
          <p:nvSpPr>
            <p:cNvPr id="1078" name="TextBox 10"/>
            <p:cNvSpPr txBox="1"/>
            <p:nvPr/>
          </p:nvSpPr>
          <p:spPr>
            <a:xfrm>
              <a:off x="7486256" y="1031859"/>
              <a:ext cx="1354754" cy="20469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Сланцевский р-н</a:t>
              </a:r>
            </a:p>
          </p:txBody>
        </p:sp>
        <p:sp>
          <p:nvSpPr>
            <p:cNvPr id="1079" name="Прямоугольник 1078"/>
            <p:cNvSpPr/>
            <p:nvPr/>
          </p:nvSpPr>
          <p:spPr>
            <a:xfrm>
              <a:off x="7735064" y="1432881"/>
              <a:ext cx="580949" cy="19074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250</a:t>
              </a:r>
            </a:p>
          </p:txBody>
        </p:sp>
      </p:grpSp>
      <p:sp>
        <p:nvSpPr>
          <p:cNvPr id="1080" name="Прямоугольник 1079"/>
          <p:cNvSpPr/>
          <p:nvPr/>
        </p:nvSpPr>
        <p:spPr bwMode="auto">
          <a:xfrm>
            <a:off x="6078934" y="3102567"/>
            <a:ext cx="948610" cy="16192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1081" name="Скругленный прямоугольник 1080"/>
          <p:cNvSpPr/>
          <p:nvPr/>
        </p:nvSpPr>
        <p:spPr>
          <a:xfrm>
            <a:off x="6740128" y="2919051"/>
            <a:ext cx="325199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082" name="TextBox 23"/>
          <p:cNvSpPr txBox="1"/>
          <p:nvPr/>
        </p:nvSpPr>
        <p:spPr bwMode="auto">
          <a:xfrm>
            <a:off x="6110406" y="2665389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83" name="TextBox 23"/>
          <p:cNvSpPr txBox="1"/>
          <p:nvPr/>
        </p:nvSpPr>
        <p:spPr bwMode="auto">
          <a:xfrm>
            <a:off x="6610110" y="2665389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85" name="Text Box 2"/>
          <p:cNvSpPr txBox="1">
            <a:spLocks noChangeArrowheads="1"/>
          </p:cNvSpPr>
          <p:nvPr/>
        </p:nvSpPr>
        <p:spPr bwMode="auto">
          <a:xfrm>
            <a:off x="1" y="0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1090" name="Text Box 97"/>
          <p:cNvSpPr txBox="1">
            <a:spLocks noChangeArrowheads="1"/>
          </p:cNvSpPr>
          <p:nvPr/>
        </p:nvSpPr>
        <p:spPr bwMode="auto">
          <a:xfrm>
            <a:off x="8008538" y="7487220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91" name="Группа 1090"/>
          <p:cNvGrpSpPr/>
          <p:nvPr/>
        </p:nvGrpSpPr>
        <p:grpSpPr>
          <a:xfrm>
            <a:off x="7816622" y="6250692"/>
            <a:ext cx="2949050" cy="1984066"/>
            <a:chOff x="9401428" y="3528487"/>
            <a:chExt cx="2977611" cy="3327497"/>
          </a:xfrm>
        </p:grpSpPr>
        <p:grpSp>
          <p:nvGrpSpPr>
            <p:cNvPr id="109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09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9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Сланцы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101" name="Прямоугольник 110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10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10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104" name="Прямая соединительная линия 110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93" name="Скругленный прямоугольник 109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9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95" name="Прямоугольник 109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9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106" name="Text Box 97"/>
          <p:cNvSpPr txBox="1">
            <a:spLocks noChangeArrowheads="1"/>
          </p:cNvSpPr>
          <p:nvPr/>
        </p:nvSpPr>
        <p:spPr bwMode="auto">
          <a:xfrm>
            <a:off x="8398784" y="6406340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07" name="TextBox 23"/>
          <p:cNvSpPr txBox="1"/>
          <p:nvPr/>
        </p:nvSpPr>
        <p:spPr>
          <a:xfrm>
            <a:off x="7966898" y="6432745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08" name="TextBox 23"/>
          <p:cNvSpPr txBox="1"/>
          <p:nvPr/>
        </p:nvSpPr>
        <p:spPr>
          <a:xfrm>
            <a:off x="7980032" y="6607915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09" name="Text Box 97"/>
          <p:cNvSpPr txBox="1">
            <a:spLocks noChangeArrowheads="1"/>
          </p:cNvSpPr>
          <p:nvPr/>
        </p:nvSpPr>
        <p:spPr bwMode="auto">
          <a:xfrm>
            <a:off x="8398783" y="6596693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10" name="Группа 629"/>
          <p:cNvGrpSpPr>
            <a:grpSpLocks/>
          </p:cNvGrpSpPr>
          <p:nvPr/>
        </p:nvGrpSpPr>
        <p:grpSpPr bwMode="auto">
          <a:xfrm>
            <a:off x="8103222" y="6841485"/>
            <a:ext cx="175779" cy="171481"/>
            <a:chOff x="142483" y="3760971"/>
            <a:chExt cx="346075" cy="386605"/>
          </a:xfrm>
        </p:grpSpPr>
        <p:sp>
          <p:nvSpPr>
            <p:cNvPr id="11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1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14" name="Text Box 97"/>
          <p:cNvSpPr txBox="1">
            <a:spLocks noChangeArrowheads="1"/>
          </p:cNvSpPr>
          <p:nvPr/>
        </p:nvSpPr>
        <p:spPr bwMode="auto">
          <a:xfrm>
            <a:off x="8353626" y="6786661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15" name="Group 316"/>
          <p:cNvGrpSpPr>
            <a:grpSpLocks/>
          </p:cNvGrpSpPr>
          <p:nvPr/>
        </p:nvGrpSpPr>
        <p:grpSpPr bwMode="auto">
          <a:xfrm>
            <a:off x="8090565" y="7040521"/>
            <a:ext cx="158584" cy="126216"/>
            <a:chOff x="4727" y="2506"/>
            <a:chExt cx="706" cy="1172"/>
          </a:xfrm>
        </p:grpSpPr>
        <p:sp>
          <p:nvSpPr>
            <p:cNvPr id="111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9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9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9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9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194" name="Text Box 97"/>
          <p:cNvSpPr txBox="1">
            <a:spLocks noChangeArrowheads="1"/>
          </p:cNvSpPr>
          <p:nvPr/>
        </p:nvSpPr>
        <p:spPr bwMode="auto">
          <a:xfrm>
            <a:off x="8336850" y="6973350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95" name="Группа 119"/>
          <p:cNvGrpSpPr>
            <a:grpSpLocks/>
          </p:cNvGrpSpPr>
          <p:nvPr/>
        </p:nvGrpSpPr>
        <p:grpSpPr bwMode="auto">
          <a:xfrm>
            <a:off x="8103175" y="7193275"/>
            <a:ext cx="133710" cy="119192"/>
            <a:chOff x="214313" y="8958263"/>
            <a:chExt cx="642937" cy="500062"/>
          </a:xfrm>
        </p:grpSpPr>
        <p:sp>
          <p:nvSpPr>
            <p:cNvPr id="119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9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0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01" name="Text Box 97"/>
          <p:cNvSpPr txBox="1">
            <a:spLocks noChangeArrowheads="1"/>
          </p:cNvSpPr>
          <p:nvPr/>
        </p:nvSpPr>
        <p:spPr bwMode="auto">
          <a:xfrm>
            <a:off x="8331964" y="7130705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87" name="Прямая соединительная линия 1086"/>
          <p:cNvCxnSpPr/>
          <p:nvPr/>
        </p:nvCxnSpPr>
        <p:spPr>
          <a:xfrm flipV="1">
            <a:off x="2266709" y="5156956"/>
            <a:ext cx="8096491" cy="245036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4" name="Прямая соединительная линия 1203"/>
          <p:cNvCxnSpPr/>
          <p:nvPr/>
        </p:nvCxnSpPr>
        <p:spPr>
          <a:xfrm flipV="1">
            <a:off x="3273610" y="791057"/>
            <a:ext cx="416466" cy="494701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8" name="TextBox 1087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3350320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G:\тих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795" y="512629"/>
            <a:ext cx="10363200" cy="76947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6055100" y="3509962"/>
            <a:ext cx="764190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9735" name="Группа 86"/>
          <p:cNvGrpSpPr>
            <a:grpSpLocks/>
          </p:cNvGrpSpPr>
          <p:nvPr/>
        </p:nvGrpSpPr>
        <p:grpSpPr bwMode="auto">
          <a:xfrm>
            <a:off x="5160011" y="4251442"/>
            <a:ext cx="1621948" cy="522208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0442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5389404" y="4804684"/>
            <a:ext cx="1163162" cy="1943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6251653" y="4614423"/>
            <a:ext cx="325200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5600494" y="4362425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6100198" y="4362425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9744" name="Group 316"/>
          <p:cNvGrpSpPr>
            <a:grpSpLocks/>
          </p:cNvGrpSpPr>
          <p:nvPr/>
        </p:nvGrpSpPr>
        <p:grpSpPr bwMode="auto">
          <a:xfrm>
            <a:off x="5688965" y="3567986"/>
            <a:ext cx="184865" cy="144383"/>
            <a:chOff x="4727" y="2506"/>
            <a:chExt cx="706" cy="1172"/>
          </a:xfrm>
        </p:grpSpPr>
        <p:sp>
          <p:nvSpPr>
            <p:cNvPr id="299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9745" name="Group 316"/>
          <p:cNvGrpSpPr>
            <a:grpSpLocks/>
          </p:cNvGrpSpPr>
          <p:nvPr/>
        </p:nvGrpSpPr>
        <p:grpSpPr bwMode="auto">
          <a:xfrm>
            <a:off x="4757896" y="2976959"/>
            <a:ext cx="184865" cy="144383"/>
            <a:chOff x="4727" y="2506"/>
            <a:chExt cx="706" cy="1172"/>
          </a:xfrm>
        </p:grpSpPr>
        <p:sp>
          <p:nvSpPr>
            <p:cNvPr id="298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9746" name="Group 316"/>
          <p:cNvGrpSpPr>
            <a:grpSpLocks/>
          </p:cNvGrpSpPr>
          <p:nvPr/>
        </p:nvGrpSpPr>
        <p:grpSpPr bwMode="auto">
          <a:xfrm>
            <a:off x="6029008" y="2669303"/>
            <a:ext cx="184865" cy="144383"/>
            <a:chOff x="4727" y="2506"/>
            <a:chExt cx="706" cy="1172"/>
          </a:xfrm>
        </p:grpSpPr>
        <p:sp>
          <p:nvSpPr>
            <p:cNvPr id="297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9747" name="Группа 629"/>
          <p:cNvGrpSpPr>
            <a:grpSpLocks/>
          </p:cNvGrpSpPr>
          <p:nvPr/>
        </p:nvGrpSpPr>
        <p:grpSpPr bwMode="auto">
          <a:xfrm>
            <a:off x="5127627" y="3926918"/>
            <a:ext cx="283368" cy="324455"/>
            <a:chOff x="142483" y="3760967"/>
            <a:chExt cx="346075" cy="547804"/>
          </a:xfrm>
        </p:grpSpPr>
        <p:sp>
          <p:nvSpPr>
            <p:cNvPr id="364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5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6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8" name="Группа 629"/>
          <p:cNvGrpSpPr>
            <a:grpSpLocks/>
          </p:cNvGrpSpPr>
          <p:nvPr/>
        </p:nvGrpSpPr>
        <p:grpSpPr bwMode="auto">
          <a:xfrm>
            <a:off x="4876642" y="3319699"/>
            <a:ext cx="283368" cy="324455"/>
            <a:chOff x="142483" y="3760967"/>
            <a:chExt cx="346075" cy="547804"/>
          </a:xfrm>
        </p:grpSpPr>
        <p:sp>
          <p:nvSpPr>
            <p:cNvPr id="368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9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70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9" name="Группа 119"/>
          <p:cNvGrpSpPr>
            <a:grpSpLocks/>
          </p:cNvGrpSpPr>
          <p:nvPr/>
        </p:nvGrpSpPr>
        <p:grpSpPr bwMode="auto">
          <a:xfrm>
            <a:off x="7551103" y="3348038"/>
            <a:ext cx="199708" cy="160576"/>
            <a:chOff x="214313" y="8958263"/>
            <a:chExt cx="642937" cy="500062"/>
          </a:xfrm>
        </p:grpSpPr>
        <p:sp>
          <p:nvSpPr>
            <p:cNvPr id="37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975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975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75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376" name="Text Box 2"/>
          <p:cNvSpPr txBox="1">
            <a:spLocks noChangeArrowheads="1"/>
          </p:cNvSpPr>
          <p:nvPr/>
        </p:nvSpPr>
        <p:spPr bwMode="auto">
          <a:xfrm>
            <a:off x="0" y="-25772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381" name="Text Box 97"/>
          <p:cNvSpPr txBox="1">
            <a:spLocks noChangeArrowheads="1"/>
          </p:cNvSpPr>
          <p:nvPr/>
        </p:nvSpPr>
        <p:spPr bwMode="auto">
          <a:xfrm>
            <a:off x="7998376" y="7459837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82" name="Группа 381"/>
          <p:cNvGrpSpPr/>
          <p:nvPr/>
        </p:nvGrpSpPr>
        <p:grpSpPr>
          <a:xfrm>
            <a:off x="7806460" y="6223309"/>
            <a:ext cx="2949050" cy="1984066"/>
            <a:chOff x="9401428" y="3528487"/>
            <a:chExt cx="2977611" cy="3327497"/>
          </a:xfrm>
        </p:grpSpPr>
        <p:grpSp>
          <p:nvGrpSpPr>
            <p:cNvPr id="383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38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39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Тихвин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392" name="Прямоугольник 39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39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39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395" name="Прямая соединительная линия 39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384" name="Скругленный прямоугольник 38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385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386" name="Прямоугольник 38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38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397" name="Text Box 97"/>
          <p:cNvSpPr txBox="1">
            <a:spLocks noChangeArrowheads="1"/>
          </p:cNvSpPr>
          <p:nvPr/>
        </p:nvSpPr>
        <p:spPr bwMode="auto">
          <a:xfrm>
            <a:off x="8388622" y="6378957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398" name="TextBox 23"/>
          <p:cNvSpPr txBox="1"/>
          <p:nvPr/>
        </p:nvSpPr>
        <p:spPr>
          <a:xfrm>
            <a:off x="7956736" y="6405362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399" name="TextBox 23"/>
          <p:cNvSpPr txBox="1"/>
          <p:nvPr/>
        </p:nvSpPr>
        <p:spPr>
          <a:xfrm>
            <a:off x="7969870" y="6580532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8388621" y="6569310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01" name="Группа 629"/>
          <p:cNvGrpSpPr>
            <a:grpSpLocks/>
          </p:cNvGrpSpPr>
          <p:nvPr/>
        </p:nvGrpSpPr>
        <p:grpSpPr bwMode="auto">
          <a:xfrm>
            <a:off x="8093060" y="6814102"/>
            <a:ext cx="175779" cy="171481"/>
            <a:chOff x="142483" y="3760971"/>
            <a:chExt cx="346075" cy="386605"/>
          </a:xfrm>
        </p:grpSpPr>
        <p:sp>
          <p:nvSpPr>
            <p:cNvPr id="40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0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0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8343464" y="6759278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06" name="Group 316"/>
          <p:cNvGrpSpPr>
            <a:grpSpLocks/>
          </p:cNvGrpSpPr>
          <p:nvPr/>
        </p:nvGrpSpPr>
        <p:grpSpPr bwMode="auto">
          <a:xfrm>
            <a:off x="8080403" y="7013138"/>
            <a:ext cx="158584" cy="126216"/>
            <a:chOff x="4727" y="2506"/>
            <a:chExt cx="706" cy="1172"/>
          </a:xfrm>
        </p:grpSpPr>
        <p:sp>
          <p:nvSpPr>
            <p:cNvPr id="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485" name="Text Box 97"/>
          <p:cNvSpPr txBox="1">
            <a:spLocks noChangeArrowheads="1"/>
          </p:cNvSpPr>
          <p:nvPr/>
        </p:nvSpPr>
        <p:spPr bwMode="auto">
          <a:xfrm>
            <a:off x="8326688" y="6945967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86" name="Группа 119"/>
          <p:cNvGrpSpPr>
            <a:grpSpLocks/>
          </p:cNvGrpSpPr>
          <p:nvPr/>
        </p:nvGrpSpPr>
        <p:grpSpPr bwMode="auto">
          <a:xfrm>
            <a:off x="8093013" y="7165892"/>
            <a:ext cx="133710" cy="119192"/>
            <a:chOff x="214313" y="8958263"/>
            <a:chExt cx="642937" cy="500062"/>
          </a:xfrm>
        </p:grpSpPr>
        <p:sp>
          <p:nvSpPr>
            <p:cNvPr id="48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8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9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9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92" name="Text Box 97"/>
          <p:cNvSpPr txBox="1">
            <a:spLocks noChangeArrowheads="1"/>
          </p:cNvSpPr>
          <p:nvPr/>
        </p:nvSpPr>
        <p:spPr bwMode="auto">
          <a:xfrm>
            <a:off x="8321802" y="7103322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78" name="Прямая соединительная линия 377"/>
          <p:cNvCxnSpPr/>
          <p:nvPr/>
        </p:nvCxnSpPr>
        <p:spPr>
          <a:xfrm>
            <a:off x="0" y="3578950"/>
            <a:ext cx="5509188" cy="37953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4" name="Прямая соединительная линия 493"/>
          <p:cNvCxnSpPr/>
          <p:nvPr/>
        </p:nvCxnSpPr>
        <p:spPr>
          <a:xfrm flipH="1" flipV="1">
            <a:off x="5509188" y="3952845"/>
            <a:ext cx="3456816" cy="155658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5" name="Прямая соединительная линия 494"/>
          <p:cNvCxnSpPr/>
          <p:nvPr/>
        </p:nvCxnSpPr>
        <p:spPr>
          <a:xfrm>
            <a:off x="8826242" y="5476662"/>
            <a:ext cx="1547753" cy="18103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Прямая соединительная линия 495"/>
          <p:cNvCxnSpPr/>
          <p:nvPr/>
        </p:nvCxnSpPr>
        <p:spPr>
          <a:xfrm flipH="1" flipV="1">
            <a:off x="2235352" y="1229688"/>
            <a:ext cx="181974" cy="253902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" name="Прямая соединительная линия 496"/>
          <p:cNvCxnSpPr/>
          <p:nvPr/>
        </p:nvCxnSpPr>
        <p:spPr>
          <a:xfrm flipV="1">
            <a:off x="2235350" y="706898"/>
            <a:ext cx="389348" cy="52278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8" name="TextBox 497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93061303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G:\тосн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23546"/>
            <a:ext cx="10363200" cy="76838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2" name="Прямоугольник 1982"/>
          <p:cNvSpPr>
            <a:spLocks noChangeArrowheads="1"/>
          </p:cNvSpPr>
          <p:nvPr/>
        </p:nvSpPr>
        <p:spPr bwMode="auto">
          <a:xfrm>
            <a:off x="4736342" y="4052410"/>
            <a:ext cx="611199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grpSp>
        <p:nvGrpSpPr>
          <p:cNvPr id="30759" name="Группа 106"/>
          <p:cNvGrpSpPr>
            <a:grpSpLocks/>
          </p:cNvGrpSpPr>
          <p:nvPr/>
        </p:nvGrpSpPr>
        <p:grpSpPr bwMode="auto">
          <a:xfrm>
            <a:off x="4177666" y="2858823"/>
            <a:ext cx="1621948" cy="516810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0475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475878" y="3398572"/>
            <a:ext cx="1006633" cy="1943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193745" y="3213708"/>
            <a:ext cx="325199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534988" y="2970178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034692" y="2970178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30768" name="Группа 629"/>
          <p:cNvGrpSpPr>
            <a:grpSpLocks/>
          </p:cNvGrpSpPr>
          <p:nvPr/>
        </p:nvGrpSpPr>
        <p:grpSpPr bwMode="auto">
          <a:xfrm>
            <a:off x="4131787" y="4517944"/>
            <a:ext cx="283368" cy="324455"/>
            <a:chOff x="142483" y="3760967"/>
            <a:chExt cx="346075" cy="547804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30769" name="Группа 119"/>
          <p:cNvGrpSpPr>
            <a:grpSpLocks/>
          </p:cNvGrpSpPr>
          <p:nvPr/>
        </p:nvGrpSpPr>
        <p:grpSpPr bwMode="auto">
          <a:xfrm>
            <a:off x="3778251" y="4878229"/>
            <a:ext cx="199708" cy="160576"/>
            <a:chOff x="214313" y="8958263"/>
            <a:chExt cx="642937" cy="500062"/>
          </a:xfrm>
        </p:grpSpPr>
        <p:sp>
          <p:nvSpPr>
            <p:cNvPr id="13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334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17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117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117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30770" name="Group 316"/>
          <p:cNvGrpSpPr>
            <a:grpSpLocks/>
          </p:cNvGrpSpPr>
          <p:nvPr/>
        </p:nvGrpSpPr>
        <p:grpSpPr bwMode="auto">
          <a:xfrm>
            <a:off x="4651297" y="5107622"/>
            <a:ext cx="206454" cy="170022"/>
            <a:chOff x="4727" y="2506"/>
            <a:chExt cx="706" cy="1172"/>
          </a:xfrm>
        </p:grpSpPr>
        <p:sp>
          <p:nvSpPr>
            <p:cNvPr id="310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61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6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6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6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16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7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7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</p:grpSp>
      <p:grpSp>
        <p:nvGrpSpPr>
          <p:cNvPr id="30771" name="Group 316"/>
          <p:cNvGrpSpPr>
            <a:grpSpLocks/>
          </p:cNvGrpSpPr>
          <p:nvPr/>
        </p:nvGrpSpPr>
        <p:grpSpPr bwMode="auto">
          <a:xfrm>
            <a:off x="4465083" y="4905217"/>
            <a:ext cx="206454" cy="170022"/>
            <a:chOff x="4727" y="2506"/>
            <a:chExt cx="706" cy="1172"/>
          </a:xfrm>
        </p:grpSpPr>
        <p:sp>
          <p:nvSpPr>
            <p:cNvPr id="310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82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</p:grpSp>
      <p:grpSp>
        <p:nvGrpSpPr>
          <p:cNvPr id="30772" name="Group 316"/>
          <p:cNvGrpSpPr>
            <a:grpSpLocks/>
          </p:cNvGrpSpPr>
          <p:nvPr/>
        </p:nvGrpSpPr>
        <p:grpSpPr bwMode="auto">
          <a:xfrm>
            <a:off x="3809287" y="4581367"/>
            <a:ext cx="206454" cy="170022"/>
            <a:chOff x="4727" y="2506"/>
            <a:chExt cx="706" cy="1172"/>
          </a:xfrm>
        </p:grpSpPr>
        <p:sp>
          <p:nvSpPr>
            <p:cNvPr id="309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03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10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</p:grpSp>
      <p:grpSp>
        <p:nvGrpSpPr>
          <p:cNvPr id="30773" name="Group 316"/>
          <p:cNvGrpSpPr>
            <a:grpSpLocks/>
          </p:cNvGrpSpPr>
          <p:nvPr/>
        </p:nvGrpSpPr>
        <p:grpSpPr bwMode="auto">
          <a:xfrm>
            <a:off x="4570335" y="5520532"/>
            <a:ext cx="206454" cy="170022"/>
            <a:chOff x="4727" y="2506"/>
            <a:chExt cx="706" cy="1172"/>
          </a:xfrm>
        </p:grpSpPr>
        <p:sp>
          <p:nvSpPr>
            <p:cNvPr id="308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2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2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2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2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24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9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</p:grpSp>
      <p:grpSp>
        <p:nvGrpSpPr>
          <p:cNvPr id="30774" name="Group 316"/>
          <p:cNvGrpSpPr>
            <a:grpSpLocks/>
          </p:cNvGrpSpPr>
          <p:nvPr/>
        </p:nvGrpSpPr>
        <p:grpSpPr bwMode="auto">
          <a:xfrm>
            <a:off x="4335543" y="4775677"/>
            <a:ext cx="206454" cy="170022"/>
            <a:chOff x="4727" y="2506"/>
            <a:chExt cx="706" cy="1172"/>
          </a:xfrm>
        </p:grpSpPr>
        <p:sp>
          <p:nvSpPr>
            <p:cNvPr id="307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7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7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7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7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5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  <p:sp>
          <p:nvSpPr>
            <p:cNvPr id="3084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17" tIns="38859" rIns="77717" bIns="38859"/>
            <a:lstStyle/>
            <a:p>
              <a:endParaRPr lang="ru-RU" sz="1190"/>
            </a:p>
          </p:txBody>
        </p:sp>
      </p:grpSp>
      <p:sp>
        <p:nvSpPr>
          <p:cNvPr id="535" name="Text Box 2"/>
          <p:cNvSpPr txBox="1">
            <a:spLocks noChangeArrowheads="1"/>
          </p:cNvSpPr>
          <p:nvPr/>
        </p:nvSpPr>
        <p:spPr bwMode="auto">
          <a:xfrm>
            <a:off x="0" y="-14855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540" name="Text Box 97"/>
          <p:cNvSpPr txBox="1">
            <a:spLocks noChangeArrowheads="1"/>
          </p:cNvSpPr>
          <p:nvPr/>
        </p:nvSpPr>
        <p:spPr bwMode="auto">
          <a:xfrm>
            <a:off x="8029058" y="7490564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41" name="Группа 540"/>
          <p:cNvGrpSpPr/>
          <p:nvPr/>
        </p:nvGrpSpPr>
        <p:grpSpPr>
          <a:xfrm>
            <a:off x="7837142" y="6254036"/>
            <a:ext cx="2949050" cy="1984066"/>
            <a:chOff x="9401428" y="3528487"/>
            <a:chExt cx="2977611" cy="3327497"/>
          </a:xfrm>
        </p:grpSpPr>
        <p:grpSp>
          <p:nvGrpSpPr>
            <p:cNvPr id="54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54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4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5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Тосно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551" name="Прямоугольник 55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5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5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54" name="Прямая соединительная линия 55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43" name="Скругленный прямоугольник 54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4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45" name="Прямоугольник 54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4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56" name="Text Box 97"/>
          <p:cNvSpPr txBox="1">
            <a:spLocks noChangeArrowheads="1"/>
          </p:cNvSpPr>
          <p:nvPr/>
        </p:nvSpPr>
        <p:spPr bwMode="auto">
          <a:xfrm>
            <a:off x="8419304" y="6409684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57" name="TextBox 23"/>
          <p:cNvSpPr txBox="1"/>
          <p:nvPr/>
        </p:nvSpPr>
        <p:spPr>
          <a:xfrm>
            <a:off x="7987418" y="6436089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58" name="TextBox 23"/>
          <p:cNvSpPr txBox="1"/>
          <p:nvPr/>
        </p:nvSpPr>
        <p:spPr>
          <a:xfrm>
            <a:off x="8000552" y="6611259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59" name="Text Box 97"/>
          <p:cNvSpPr txBox="1">
            <a:spLocks noChangeArrowheads="1"/>
          </p:cNvSpPr>
          <p:nvPr/>
        </p:nvSpPr>
        <p:spPr bwMode="auto">
          <a:xfrm>
            <a:off x="8419303" y="6600037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60" name="Группа 629"/>
          <p:cNvGrpSpPr>
            <a:grpSpLocks/>
          </p:cNvGrpSpPr>
          <p:nvPr/>
        </p:nvGrpSpPr>
        <p:grpSpPr bwMode="auto">
          <a:xfrm>
            <a:off x="8123742" y="6844829"/>
            <a:ext cx="175779" cy="171481"/>
            <a:chOff x="142483" y="3760971"/>
            <a:chExt cx="346075" cy="386605"/>
          </a:xfrm>
        </p:grpSpPr>
        <p:sp>
          <p:nvSpPr>
            <p:cNvPr id="56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6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6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64" name="Text Box 97"/>
          <p:cNvSpPr txBox="1">
            <a:spLocks noChangeArrowheads="1"/>
          </p:cNvSpPr>
          <p:nvPr/>
        </p:nvSpPr>
        <p:spPr bwMode="auto">
          <a:xfrm>
            <a:off x="8374146" y="6790005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65" name="Group 316"/>
          <p:cNvGrpSpPr>
            <a:grpSpLocks/>
          </p:cNvGrpSpPr>
          <p:nvPr/>
        </p:nvGrpSpPr>
        <p:grpSpPr bwMode="auto">
          <a:xfrm>
            <a:off x="8111085" y="7043865"/>
            <a:ext cx="158584" cy="126216"/>
            <a:chOff x="4727" y="2506"/>
            <a:chExt cx="706" cy="1172"/>
          </a:xfrm>
        </p:grpSpPr>
        <p:sp>
          <p:nvSpPr>
            <p:cNvPr id="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644" name="Text Box 97"/>
          <p:cNvSpPr txBox="1">
            <a:spLocks noChangeArrowheads="1"/>
          </p:cNvSpPr>
          <p:nvPr/>
        </p:nvSpPr>
        <p:spPr bwMode="auto">
          <a:xfrm>
            <a:off x="8357370" y="6976694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45" name="Группа 119"/>
          <p:cNvGrpSpPr>
            <a:grpSpLocks/>
          </p:cNvGrpSpPr>
          <p:nvPr/>
        </p:nvGrpSpPr>
        <p:grpSpPr bwMode="auto">
          <a:xfrm>
            <a:off x="8123695" y="7196619"/>
            <a:ext cx="133710" cy="119192"/>
            <a:chOff x="214313" y="8958263"/>
            <a:chExt cx="642937" cy="500062"/>
          </a:xfrm>
        </p:grpSpPr>
        <p:sp>
          <p:nvSpPr>
            <p:cNvPr id="64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4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4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5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51" name="Text Box 97"/>
          <p:cNvSpPr txBox="1">
            <a:spLocks noChangeArrowheads="1"/>
          </p:cNvSpPr>
          <p:nvPr/>
        </p:nvSpPr>
        <p:spPr bwMode="auto">
          <a:xfrm>
            <a:off x="8352484" y="7134049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537" name="Прямая соединительная линия 536"/>
          <p:cNvCxnSpPr/>
          <p:nvPr/>
        </p:nvCxnSpPr>
        <p:spPr>
          <a:xfrm flipH="1" flipV="1">
            <a:off x="2130752" y="791057"/>
            <a:ext cx="842615" cy="16540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Прямая соединительная линия 652"/>
          <p:cNvCxnSpPr/>
          <p:nvPr/>
        </p:nvCxnSpPr>
        <p:spPr>
          <a:xfrm flipH="1" flipV="1">
            <a:off x="2973367" y="2445091"/>
            <a:ext cx="4213076" cy="555490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Прямая соединительная линия 653"/>
          <p:cNvCxnSpPr/>
          <p:nvPr/>
        </p:nvCxnSpPr>
        <p:spPr>
          <a:xfrm flipV="1">
            <a:off x="3612592" y="3965674"/>
            <a:ext cx="519196" cy="6460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Прямая соединительная линия 654"/>
          <p:cNvCxnSpPr/>
          <p:nvPr/>
        </p:nvCxnSpPr>
        <p:spPr>
          <a:xfrm flipV="1">
            <a:off x="2266709" y="4581368"/>
            <a:ext cx="1345883" cy="267109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6" name="TextBox 655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1193272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G:\БОКСИТ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43036"/>
            <a:ext cx="10363200" cy="76643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4848954" y="3769042"/>
            <a:ext cx="1312993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grpSp>
        <p:nvGrpSpPr>
          <p:cNvPr id="6177" name="Group 316"/>
          <p:cNvGrpSpPr>
            <a:grpSpLocks/>
          </p:cNvGrpSpPr>
          <p:nvPr/>
        </p:nvGrpSpPr>
        <p:grpSpPr bwMode="auto">
          <a:xfrm>
            <a:off x="4682331" y="2442608"/>
            <a:ext cx="184865" cy="144383"/>
            <a:chOff x="4727" y="2506"/>
            <a:chExt cx="706" cy="1172"/>
          </a:xfrm>
        </p:grpSpPr>
        <p:sp>
          <p:nvSpPr>
            <p:cNvPr id="69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78" name="Group 316"/>
          <p:cNvGrpSpPr>
            <a:grpSpLocks/>
          </p:cNvGrpSpPr>
          <p:nvPr/>
        </p:nvGrpSpPr>
        <p:grpSpPr bwMode="auto">
          <a:xfrm>
            <a:off x="6191607" y="2415670"/>
            <a:ext cx="184865" cy="144383"/>
            <a:chOff x="4727" y="2506"/>
            <a:chExt cx="706" cy="1172"/>
          </a:xfrm>
        </p:grpSpPr>
        <p:sp>
          <p:nvSpPr>
            <p:cNvPr id="69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3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4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9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9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9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79" name="Group 316"/>
          <p:cNvGrpSpPr>
            <a:grpSpLocks/>
          </p:cNvGrpSpPr>
          <p:nvPr/>
        </p:nvGrpSpPr>
        <p:grpSpPr bwMode="auto">
          <a:xfrm>
            <a:off x="4706620" y="2887901"/>
            <a:ext cx="184865" cy="144383"/>
            <a:chOff x="4727" y="2506"/>
            <a:chExt cx="706" cy="1172"/>
          </a:xfrm>
        </p:grpSpPr>
        <p:sp>
          <p:nvSpPr>
            <p:cNvPr id="68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0" name="Group 316"/>
          <p:cNvGrpSpPr>
            <a:grpSpLocks/>
          </p:cNvGrpSpPr>
          <p:nvPr/>
        </p:nvGrpSpPr>
        <p:grpSpPr bwMode="auto">
          <a:xfrm>
            <a:off x="4188460" y="2734073"/>
            <a:ext cx="184865" cy="144383"/>
            <a:chOff x="4727" y="2506"/>
            <a:chExt cx="706" cy="1172"/>
          </a:xfrm>
        </p:grpSpPr>
        <p:sp>
          <p:nvSpPr>
            <p:cNvPr id="676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6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6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8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8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1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1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3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3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3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1" name="Group 316"/>
          <p:cNvGrpSpPr>
            <a:grpSpLocks/>
          </p:cNvGrpSpPr>
          <p:nvPr/>
        </p:nvGrpSpPr>
        <p:grpSpPr bwMode="auto">
          <a:xfrm>
            <a:off x="3783648" y="3713719"/>
            <a:ext cx="184865" cy="144383"/>
            <a:chOff x="4727" y="2506"/>
            <a:chExt cx="706" cy="1172"/>
          </a:xfrm>
        </p:grpSpPr>
        <p:sp>
          <p:nvSpPr>
            <p:cNvPr id="668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8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8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0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0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5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2" name="Group 316"/>
          <p:cNvGrpSpPr>
            <a:grpSpLocks/>
          </p:cNvGrpSpPr>
          <p:nvPr/>
        </p:nvGrpSpPr>
        <p:grpSpPr bwMode="auto">
          <a:xfrm>
            <a:off x="2447766" y="6004958"/>
            <a:ext cx="184865" cy="144383"/>
            <a:chOff x="4727" y="2506"/>
            <a:chExt cx="706" cy="1172"/>
          </a:xfrm>
        </p:grpSpPr>
        <p:sp>
          <p:nvSpPr>
            <p:cNvPr id="66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3" name="Group 316"/>
          <p:cNvGrpSpPr>
            <a:grpSpLocks/>
          </p:cNvGrpSpPr>
          <p:nvPr/>
        </p:nvGrpSpPr>
        <p:grpSpPr bwMode="auto">
          <a:xfrm>
            <a:off x="5848191" y="5203429"/>
            <a:ext cx="184865" cy="144383"/>
            <a:chOff x="4727" y="2506"/>
            <a:chExt cx="706" cy="1172"/>
          </a:xfrm>
        </p:grpSpPr>
        <p:sp>
          <p:nvSpPr>
            <p:cNvPr id="653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3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3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0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0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0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4" name="Group 316"/>
          <p:cNvGrpSpPr>
            <a:grpSpLocks/>
          </p:cNvGrpSpPr>
          <p:nvPr/>
        </p:nvGrpSpPr>
        <p:grpSpPr bwMode="auto">
          <a:xfrm>
            <a:off x="5912961" y="4312841"/>
            <a:ext cx="184865" cy="144383"/>
            <a:chOff x="4727" y="2506"/>
            <a:chExt cx="706" cy="1172"/>
          </a:xfrm>
        </p:grpSpPr>
        <p:sp>
          <p:nvSpPr>
            <p:cNvPr id="64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5" name="Group 316"/>
          <p:cNvGrpSpPr>
            <a:grpSpLocks/>
          </p:cNvGrpSpPr>
          <p:nvPr/>
        </p:nvGrpSpPr>
        <p:grpSpPr bwMode="auto">
          <a:xfrm>
            <a:off x="6244908" y="3616564"/>
            <a:ext cx="184865" cy="144383"/>
            <a:chOff x="4727" y="2506"/>
            <a:chExt cx="706" cy="1172"/>
          </a:xfrm>
        </p:grpSpPr>
        <p:sp>
          <p:nvSpPr>
            <p:cNvPr id="63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6" name="Group 316"/>
          <p:cNvGrpSpPr>
            <a:grpSpLocks/>
          </p:cNvGrpSpPr>
          <p:nvPr/>
        </p:nvGrpSpPr>
        <p:grpSpPr bwMode="auto">
          <a:xfrm>
            <a:off x="5192395" y="4725749"/>
            <a:ext cx="184865" cy="144383"/>
            <a:chOff x="4727" y="2506"/>
            <a:chExt cx="706" cy="1172"/>
          </a:xfrm>
        </p:grpSpPr>
        <p:sp>
          <p:nvSpPr>
            <p:cNvPr id="62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7" name="Group 316"/>
          <p:cNvGrpSpPr>
            <a:grpSpLocks/>
          </p:cNvGrpSpPr>
          <p:nvPr/>
        </p:nvGrpSpPr>
        <p:grpSpPr bwMode="auto">
          <a:xfrm>
            <a:off x="4973796" y="4094243"/>
            <a:ext cx="184865" cy="144383"/>
            <a:chOff x="4727" y="2506"/>
            <a:chExt cx="706" cy="1172"/>
          </a:xfrm>
        </p:grpSpPr>
        <p:sp>
          <p:nvSpPr>
            <p:cNvPr id="62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8" name="Группа 119"/>
          <p:cNvGrpSpPr>
            <a:grpSpLocks/>
          </p:cNvGrpSpPr>
          <p:nvPr/>
        </p:nvGrpSpPr>
        <p:grpSpPr bwMode="auto">
          <a:xfrm>
            <a:off x="5400198" y="4327684"/>
            <a:ext cx="201058" cy="160576"/>
            <a:chOff x="214313" y="8958263"/>
            <a:chExt cx="642937" cy="500062"/>
          </a:xfrm>
        </p:grpSpPr>
        <p:sp>
          <p:nvSpPr>
            <p:cNvPr id="62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2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2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6189" name="Группа 629"/>
          <p:cNvGrpSpPr>
            <a:grpSpLocks/>
          </p:cNvGrpSpPr>
          <p:nvPr/>
        </p:nvGrpSpPr>
        <p:grpSpPr bwMode="auto">
          <a:xfrm>
            <a:off x="4547394" y="3406062"/>
            <a:ext cx="282020" cy="229393"/>
            <a:chOff x="142483" y="3760971"/>
            <a:chExt cx="346075" cy="386605"/>
          </a:xfrm>
        </p:grpSpPr>
        <p:sp>
          <p:nvSpPr>
            <p:cNvPr id="330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397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0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397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1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276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6193" name="Группа 91"/>
          <p:cNvGrpSpPr>
            <a:grpSpLocks/>
          </p:cNvGrpSpPr>
          <p:nvPr/>
        </p:nvGrpSpPr>
        <p:grpSpPr bwMode="auto">
          <a:xfrm>
            <a:off x="1904486" y="3067368"/>
            <a:ext cx="1621948" cy="516810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0487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1620,185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8" name="TextBox 23"/>
          <p:cNvSpPr txBox="1"/>
          <p:nvPr/>
        </p:nvSpPr>
        <p:spPr bwMode="auto">
          <a:xfrm>
            <a:off x="2355677" y="3178307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2855381" y="3178307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04" name="Text Box 2"/>
          <p:cNvSpPr txBox="1">
            <a:spLocks noChangeArrowheads="1"/>
          </p:cNvSpPr>
          <p:nvPr/>
        </p:nvSpPr>
        <p:spPr bwMode="auto">
          <a:xfrm>
            <a:off x="0" y="4476"/>
            <a:ext cx="10363199" cy="5385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1023" name="Text Box 97"/>
          <p:cNvSpPr txBox="1">
            <a:spLocks noChangeArrowheads="1"/>
          </p:cNvSpPr>
          <p:nvPr/>
        </p:nvSpPr>
        <p:spPr bwMode="auto">
          <a:xfrm>
            <a:off x="7998378" y="7490426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24" name="Группа 1023"/>
          <p:cNvGrpSpPr/>
          <p:nvPr/>
        </p:nvGrpSpPr>
        <p:grpSpPr>
          <a:xfrm>
            <a:off x="7806462" y="6253898"/>
            <a:ext cx="2949050" cy="1984066"/>
            <a:chOff x="9401428" y="3528487"/>
            <a:chExt cx="2977611" cy="3327497"/>
          </a:xfrm>
        </p:grpSpPr>
        <p:grpSp>
          <p:nvGrpSpPr>
            <p:cNvPr id="1025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03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3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3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Бокситогорск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034" name="Прямоугольник 103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3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3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37" name="Прямая соединительная линия 103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26" name="Скругленный прямоугольник 102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27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28" name="Прямоугольник 102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2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8388624" y="6409546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40" name="TextBox 23"/>
          <p:cNvSpPr txBox="1"/>
          <p:nvPr/>
        </p:nvSpPr>
        <p:spPr>
          <a:xfrm>
            <a:off x="7956738" y="6435951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41" name="TextBox 23"/>
          <p:cNvSpPr txBox="1"/>
          <p:nvPr/>
        </p:nvSpPr>
        <p:spPr>
          <a:xfrm>
            <a:off x="7969872" y="6611121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42" name="Text Box 97"/>
          <p:cNvSpPr txBox="1">
            <a:spLocks noChangeArrowheads="1"/>
          </p:cNvSpPr>
          <p:nvPr/>
        </p:nvSpPr>
        <p:spPr bwMode="auto">
          <a:xfrm>
            <a:off x="8388623" y="6599899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43" name="Группа 629"/>
          <p:cNvGrpSpPr>
            <a:grpSpLocks/>
          </p:cNvGrpSpPr>
          <p:nvPr/>
        </p:nvGrpSpPr>
        <p:grpSpPr bwMode="auto">
          <a:xfrm>
            <a:off x="8093062" y="6844691"/>
            <a:ext cx="175779" cy="171481"/>
            <a:chOff x="142483" y="3760971"/>
            <a:chExt cx="346075" cy="386605"/>
          </a:xfrm>
        </p:grpSpPr>
        <p:sp>
          <p:nvSpPr>
            <p:cNvPr id="10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47" name="Text Box 97"/>
          <p:cNvSpPr txBox="1">
            <a:spLocks noChangeArrowheads="1"/>
          </p:cNvSpPr>
          <p:nvPr/>
        </p:nvSpPr>
        <p:spPr bwMode="auto">
          <a:xfrm>
            <a:off x="8343466" y="6789867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48" name="Group 316"/>
          <p:cNvGrpSpPr>
            <a:grpSpLocks/>
          </p:cNvGrpSpPr>
          <p:nvPr/>
        </p:nvGrpSpPr>
        <p:grpSpPr bwMode="auto">
          <a:xfrm>
            <a:off x="8080405" y="7043727"/>
            <a:ext cx="158584" cy="126216"/>
            <a:chOff x="4727" y="2506"/>
            <a:chExt cx="706" cy="1172"/>
          </a:xfrm>
        </p:grpSpPr>
        <p:sp>
          <p:nvSpPr>
            <p:cNvPr id="10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127" name="Text Box 97"/>
          <p:cNvSpPr txBox="1">
            <a:spLocks noChangeArrowheads="1"/>
          </p:cNvSpPr>
          <p:nvPr/>
        </p:nvSpPr>
        <p:spPr bwMode="auto">
          <a:xfrm>
            <a:off x="8326690" y="6976556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28" name="Группа 119"/>
          <p:cNvGrpSpPr>
            <a:grpSpLocks/>
          </p:cNvGrpSpPr>
          <p:nvPr/>
        </p:nvGrpSpPr>
        <p:grpSpPr bwMode="auto">
          <a:xfrm>
            <a:off x="8093015" y="7196481"/>
            <a:ext cx="133710" cy="119192"/>
            <a:chOff x="214313" y="8958263"/>
            <a:chExt cx="642937" cy="500062"/>
          </a:xfrm>
        </p:grpSpPr>
        <p:sp>
          <p:nvSpPr>
            <p:cNvPr id="11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34" name="Text Box 97"/>
          <p:cNvSpPr txBox="1">
            <a:spLocks noChangeArrowheads="1"/>
          </p:cNvSpPr>
          <p:nvPr/>
        </p:nvSpPr>
        <p:spPr bwMode="auto">
          <a:xfrm>
            <a:off x="8321804" y="7133911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 flipV="1">
            <a:off x="1840195" y="725778"/>
            <a:ext cx="2585957" cy="6170170"/>
          </a:xfrm>
          <a:prstGeom prst="line">
            <a:avLst/>
          </a:prstGeom>
          <a:ln w="1270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7" name="Прямоугольник 3316"/>
          <p:cNvSpPr/>
          <p:nvPr/>
        </p:nvSpPr>
        <p:spPr bwMode="auto">
          <a:xfrm>
            <a:off x="2232385" y="3580129"/>
            <a:ext cx="1134824" cy="18891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3042009" y="3400662"/>
            <a:ext cx="325199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 flipV="1">
            <a:off x="8321804" y="2977778"/>
            <a:ext cx="162461" cy="302179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08" name="TextBox 1007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8582430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Рисунок 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-7597" y="690531"/>
            <a:ext cx="10370798" cy="7516844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17265" y="547926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84" tIns="33542" rIns="67084" bIns="33542"/>
          <a:lstStyle/>
          <a:p>
            <a:pPr defTabSz="776408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34535" y="5049306"/>
            <a:ext cx="153121" cy="320764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788" tIns="37895" rIns="75788" bIns="37895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408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0" y="-17598"/>
            <a:ext cx="10374230" cy="71808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47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47" dirty="0">
                <a:solidFill>
                  <a:prstClr val="white"/>
                </a:solidFill>
              </a:rPr>
              <a:t>С НЕБЛАГОПРИЯТНЫМИ МЕТЕОЯВЛЕНИЯМИ НА ТЕРРИТОРИИ</a:t>
            </a:r>
            <a:r>
              <a:rPr lang="en-US" sz="1247" dirty="0">
                <a:solidFill>
                  <a:prstClr val="white"/>
                </a:solidFill>
              </a:rPr>
              <a:t> </a:t>
            </a:r>
            <a:r>
              <a:rPr lang="ru-RU" sz="1247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247" dirty="0">
                <a:solidFill>
                  <a:prstClr val="white"/>
                </a:solidFill>
              </a:rPr>
              <a:t>АВТОДОРОГИ </a:t>
            </a:r>
            <a:r>
              <a:rPr lang="ru-RU" sz="1247" dirty="0"/>
              <a:t>М-10 «РОССИЯ»</a:t>
            </a:r>
            <a:r>
              <a:rPr lang="ru-RU" sz="1247" dirty="0">
                <a:solidFill>
                  <a:prstClr val="white"/>
                </a:solidFill>
              </a:rPr>
              <a:t> ( НА </a:t>
            </a:r>
            <a:r>
              <a:rPr lang="ru-RU" sz="1247" dirty="0" smtClean="0">
                <a:solidFill>
                  <a:prstClr val="white"/>
                </a:solidFill>
              </a:rPr>
              <a:t>19.05.2021)</a:t>
            </a:r>
            <a:endParaRPr lang="ru-RU" sz="1247" dirty="0">
              <a:solidFill>
                <a:prstClr val="white"/>
              </a:solidFill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-20449" y="701630"/>
            <a:ext cx="3115542" cy="30889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32" tIns="51816" rIns="103632" bIns="5181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24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2926569" y="5667535"/>
            <a:ext cx="1931771" cy="375728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194" tIns="30599" rIns="61194" bIns="30599" rtlCol="0" anchor="ctr" anchorCtr="1">
            <a:spAutoFit/>
          </a:bodyPr>
          <a:lstStyle/>
          <a:p>
            <a:pPr algn="just" defTabSz="777140"/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02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02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02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140"/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02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есть 110 км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5782899" y="4904005"/>
            <a:ext cx="2127049" cy="577152"/>
          </a:xfrm>
          <a:prstGeom prst="wedgeRectCallout">
            <a:avLst>
              <a:gd name="adj1" fmla="val -88527"/>
              <a:gd name="adj2" fmla="val -51875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58" tIns="49583" rIns="99158" bIns="4958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593-674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тумана)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8365675" y="7817270"/>
            <a:ext cx="2593573" cy="30344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58" tIns="72532" rIns="145058" bIns="72532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</a:t>
            </a:r>
            <a:r>
              <a:rPr lang="ru-RU" altLang="ru-RU" sz="771" b="0" dirty="0">
                <a:solidFill>
                  <a:srgbClr val="000000"/>
                </a:solidFill>
                <a:cs typeface="Arial" panose="020B0604020202020204" pitchFamily="34" charset="0"/>
              </a:rPr>
              <a:t>больница</a:t>
            </a:r>
          </a:p>
        </p:txBody>
      </p:sp>
      <p:sp>
        <p:nvSpPr>
          <p:cNvPr id="13" name="Полилиния 12"/>
          <p:cNvSpPr/>
          <p:nvPr/>
        </p:nvSpPr>
        <p:spPr>
          <a:xfrm>
            <a:off x="3641648" y="2842185"/>
            <a:ext cx="3536598" cy="4845981"/>
          </a:xfrm>
          <a:custGeom>
            <a:avLst/>
            <a:gdLst>
              <a:gd name="connsiteX0" fmla="*/ 0 w 2196269"/>
              <a:gd name="connsiteY0" fmla="*/ 0 h 2743200"/>
              <a:gd name="connsiteX1" fmla="*/ 59820 w 2196269"/>
              <a:gd name="connsiteY1" fmla="*/ 85458 h 2743200"/>
              <a:gd name="connsiteX2" fmla="*/ 111095 w 2196269"/>
              <a:gd name="connsiteY2" fmla="*/ 230737 h 2743200"/>
              <a:gd name="connsiteX3" fmla="*/ 213644 w 2196269"/>
              <a:gd name="connsiteY3" fmla="*/ 358923 h 2743200"/>
              <a:gd name="connsiteX4" fmla="*/ 222190 w 2196269"/>
              <a:gd name="connsiteY4" fmla="*/ 487110 h 2743200"/>
              <a:gd name="connsiteX5" fmla="*/ 290557 w 2196269"/>
              <a:gd name="connsiteY5" fmla="*/ 606751 h 2743200"/>
              <a:gd name="connsiteX6" fmla="*/ 324740 w 2196269"/>
              <a:gd name="connsiteY6" fmla="*/ 709301 h 2743200"/>
              <a:gd name="connsiteX7" fmla="*/ 401652 w 2196269"/>
              <a:gd name="connsiteY7" fmla="*/ 837488 h 2743200"/>
              <a:gd name="connsiteX8" fmla="*/ 427289 w 2196269"/>
              <a:gd name="connsiteY8" fmla="*/ 982766 h 2743200"/>
              <a:gd name="connsiteX9" fmla="*/ 461472 w 2196269"/>
              <a:gd name="connsiteY9" fmla="*/ 1076770 h 2743200"/>
              <a:gd name="connsiteX10" fmla="*/ 606751 w 2196269"/>
              <a:gd name="connsiteY10" fmla="*/ 1247686 h 2743200"/>
              <a:gd name="connsiteX11" fmla="*/ 700755 w 2196269"/>
              <a:gd name="connsiteY11" fmla="*/ 1341690 h 2743200"/>
              <a:gd name="connsiteX12" fmla="*/ 760575 w 2196269"/>
              <a:gd name="connsiteY12" fmla="*/ 1478423 h 2743200"/>
              <a:gd name="connsiteX13" fmla="*/ 837487 w 2196269"/>
              <a:gd name="connsiteY13" fmla="*/ 1632247 h 2743200"/>
              <a:gd name="connsiteX14" fmla="*/ 854579 w 2196269"/>
              <a:gd name="connsiteY14" fmla="*/ 1683522 h 2743200"/>
              <a:gd name="connsiteX15" fmla="*/ 888762 w 2196269"/>
              <a:gd name="connsiteY15" fmla="*/ 1811708 h 2743200"/>
              <a:gd name="connsiteX16" fmla="*/ 1110953 w 2196269"/>
              <a:gd name="connsiteY16" fmla="*/ 2042445 h 2743200"/>
              <a:gd name="connsiteX17" fmla="*/ 1204957 w 2196269"/>
              <a:gd name="connsiteY17" fmla="*/ 2221907 h 2743200"/>
              <a:gd name="connsiteX18" fmla="*/ 1375872 w 2196269"/>
              <a:gd name="connsiteY18" fmla="*/ 2298819 h 2743200"/>
              <a:gd name="connsiteX19" fmla="*/ 1469876 w 2196269"/>
              <a:gd name="connsiteY19" fmla="*/ 2358639 h 2743200"/>
              <a:gd name="connsiteX20" fmla="*/ 1521151 w 2196269"/>
              <a:gd name="connsiteY20" fmla="*/ 2444097 h 2743200"/>
              <a:gd name="connsiteX21" fmla="*/ 1657884 w 2196269"/>
              <a:gd name="connsiteY21" fmla="*/ 2486826 h 2743200"/>
              <a:gd name="connsiteX22" fmla="*/ 1751887 w 2196269"/>
              <a:gd name="connsiteY22" fmla="*/ 2589376 h 2743200"/>
              <a:gd name="connsiteX23" fmla="*/ 1948441 w 2196269"/>
              <a:gd name="connsiteY23" fmla="*/ 2632105 h 2743200"/>
              <a:gd name="connsiteX24" fmla="*/ 2050990 w 2196269"/>
              <a:gd name="connsiteY24" fmla="*/ 2683380 h 2743200"/>
              <a:gd name="connsiteX25" fmla="*/ 2162086 w 2196269"/>
              <a:gd name="connsiteY25" fmla="*/ 2700471 h 2743200"/>
              <a:gd name="connsiteX26" fmla="*/ 2196269 w 2196269"/>
              <a:gd name="connsiteY26" fmla="*/ 2743200 h 274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2196269" h="2743200">
                <a:moveTo>
                  <a:pt x="0" y="0"/>
                </a:moveTo>
                <a:cubicBezTo>
                  <a:pt x="20652" y="23501"/>
                  <a:pt x="41304" y="47002"/>
                  <a:pt x="59820" y="85458"/>
                </a:cubicBezTo>
                <a:cubicBezTo>
                  <a:pt x="78336" y="123914"/>
                  <a:pt x="85458" y="185160"/>
                  <a:pt x="111095" y="230737"/>
                </a:cubicBezTo>
                <a:cubicBezTo>
                  <a:pt x="136732" y="276314"/>
                  <a:pt x="195128" y="316194"/>
                  <a:pt x="213644" y="358923"/>
                </a:cubicBezTo>
                <a:cubicBezTo>
                  <a:pt x="232160" y="401652"/>
                  <a:pt x="209371" y="445806"/>
                  <a:pt x="222190" y="487110"/>
                </a:cubicBezTo>
                <a:cubicBezTo>
                  <a:pt x="235009" y="528414"/>
                  <a:pt x="273465" y="569719"/>
                  <a:pt x="290557" y="606751"/>
                </a:cubicBezTo>
                <a:cubicBezTo>
                  <a:pt x="307649" y="643783"/>
                  <a:pt x="306224" y="670845"/>
                  <a:pt x="324740" y="709301"/>
                </a:cubicBezTo>
                <a:cubicBezTo>
                  <a:pt x="343256" y="747757"/>
                  <a:pt x="384560" y="791910"/>
                  <a:pt x="401652" y="837488"/>
                </a:cubicBezTo>
                <a:cubicBezTo>
                  <a:pt x="418744" y="883066"/>
                  <a:pt x="417319" y="942886"/>
                  <a:pt x="427289" y="982766"/>
                </a:cubicBezTo>
                <a:cubicBezTo>
                  <a:pt x="437259" y="1022646"/>
                  <a:pt x="431562" y="1032617"/>
                  <a:pt x="461472" y="1076770"/>
                </a:cubicBezTo>
                <a:cubicBezTo>
                  <a:pt x="491382" y="1120923"/>
                  <a:pt x="566871" y="1203533"/>
                  <a:pt x="606751" y="1247686"/>
                </a:cubicBezTo>
                <a:cubicBezTo>
                  <a:pt x="646631" y="1291839"/>
                  <a:pt x="675118" y="1303234"/>
                  <a:pt x="700755" y="1341690"/>
                </a:cubicBezTo>
                <a:cubicBezTo>
                  <a:pt x="726392" y="1380146"/>
                  <a:pt x="737786" y="1429997"/>
                  <a:pt x="760575" y="1478423"/>
                </a:cubicBezTo>
                <a:cubicBezTo>
                  <a:pt x="783364" y="1526849"/>
                  <a:pt x="821820" y="1598064"/>
                  <a:pt x="837487" y="1632247"/>
                </a:cubicBezTo>
                <a:cubicBezTo>
                  <a:pt x="853154" y="1666430"/>
                  <a:pt x="846033" y="1653612"/>
                  <a:pt x="854579" y="1683522"/>
                </a:cubicBezTo>
                <a:cubicBezTo>
                  <a:pt x="863125" y="1713432"/>
                  <a:pt x="846033" y="1751888"/>
                  <a:pt x="888762" y="1811708"/>
                </a:cubicBezTo>
                <a:cubicBezTo>
                  <a:pt x="931491" y="1871529"/>
                  <a:pt x="1058254" y="1974079"/>
                  <a:pt x="1110953" y="2042445"/>
                </a:cubicBezTo>
                <a:cubicBezTo>
                  <a:pt x="1163652" y="2110812"/>
                  <a:pt x="1160804" y="2179178"/>
                  <a:pt x="1204957" y="2221907"/>
                </a:cubicBezTo>
                <a:cubicBezTo>
                  <a:pt x="1249110" y="2264636"/>
                  <a:pt x="1331719" y="2276030"/>
                  <a:pt x="1375872" y="2298819"/>
                </a:cubicBezTo>
                <a:cubicBezTo>
                  <a:pt x="1420025" y="2321608"/>
                  <a:pt x="1445663" y="2334426"/>
                  <a:pt x="1469876" y="2358639"/>
                </a:cubicBezTo>
                <a:cubicBezTo>
                  <a:pt x="1494089" y="2382852"/>
                  <a:pt x="1489816" y="2422733"/>
                  <a:pt x="1521151" y="2444097"/>
                </a:cubicBezTo>
                <a:cubicBezTo>
                  <a:pt x="1552486" y="2465462"/>
                  <a:pt x="1619428" y="2462613"/>
                  <a:pt x="1657884" y="2486826"/>
                </a:cubicBezTo>
                <a:cubicBezTo>
                  <a:pt x="1696340" y="2511039"/>
                  <a:pt x="1703461" y="2565163"/>
                  <a:pt x="1751887" y="2589376"/>
                </a:cubicBezTo>
                <a:cubicBezTo>
                  <a:pt x="1800313" y="2613589"/>
                  <a:pt x="1898591" y="2616438"/>
                  <a:pt x="1948441" y="2632105"/>
                </a:cubicBezTo>
                <a:cubicBezTo>
                  <a:pt x="1998292" y="2647772"/>
                  <a:pt x="2015382" y="2671986"/>
                  <a:pt x="2050990" y="2683380"/>
                </a:cubicBezTo>
                <a:cubicBezTo>
                  <a:pt x="2086598" y="2694774"/>
                  <a:pt x="2137873" y="2690501"/>
                  <a:pt x="2162086" y="2700471"/>
                </a:cubicBezTo>
                <a:cubicBezTo>
                  <a:pt x="2186299" y="2710441"/>
                  <a:pt x="2191284" y="2726820"/>
                  <a:pt x="2196269" y="274320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/>
          </a:p>
        </p:txBody>
      </p:sp>
      <p:grpSp>
        <p:nvGrpSpPr>
          <p:cNvPr id="124" name="Группа 123"/>
          <p:cNvGrpSpPr/>
          <p:nvPr/>
        </p:nvGrpSpPr>
        <p:grpSpPr>
          <a:xfrm>
            <a:off x="8081376" y="6741979"/>
            <a:ext cx="2790032" cy="1595463"/>
            <a:chOff x="7182762" y="5532829"/>
            <a:chExt cx="2461793" cy="1407761"/>
          </a:xfrm>
        </p:grpSpPr>
        <p:sp>
          <p:nvSpPr>
            <p:cNvPr id="125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6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477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9" name="Полилиния 128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130" name="Полилиния 129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220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235" name="Овал 234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41" tIns="51668" rIns="103341" bIns="51668" anchor="ctr"/>
            <a:lstStyle/>
            <a:p>
              <a:pPr algn="ctr">
                <a:defRPr/>
              </a:pPr>
              <a:endParaRPr lang="ru-RU" sz="1530" dirty="0">
                <a:solidFill>
                  <a:schemeClr val="lt1"/>
                </a:solidFill>
              </a:endParaRPr>
            </a:p>
          </p:txBody>
        </p:sp>
        <p:sp>
          <p:nvSpPr>
            <p:cNvPr id="236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237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8856">
                <a:buClr>
                  <a:srgbClr val="000000"/>
                </a:buClr>
                <a:buSzPct val="100000"/>
                <a:defRPr/>
              </a:pPr>
              <a:endParaRPr lang="ru-RU" sz="153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38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8856">
                <a:defRPr/>
              </a:pPr>
              <a:endParaRPr lang="ru-RU" sz="153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39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3227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24" tIns="64563" rIns="129124" bIns="64563">
              <a:spAutoFit/>
            </a:bodyPr>
            <a:lstStyle/>
            <a:p>
              <a:pPr algn="ctr" defTabSz="1164629">
                <a:defRPr/>
              </a:pPr>
              <a:endParaRPr lang="ru-RU" sz="153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240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1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2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3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4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5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6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7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8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9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0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1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2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3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4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5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6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7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8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9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0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1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2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3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4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5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6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7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8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9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0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1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2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3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4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5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6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7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8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9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0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1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2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3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4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5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6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7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8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9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0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1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2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3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4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5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6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7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8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9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0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1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2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3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4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5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6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7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8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9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0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1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2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3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4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5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6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7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8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0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2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2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21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22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23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16" name="Прямоугольник 1982"/>
          <p:cNvSpPr>
            <a:spLocks noChangeArrowheads="1"/>
          </p:cNvSpPr>
          <p:nvPr/>
        </p:nvSpPr>
        <p:spPr bwMode="auto">
          <a:xfrm>
            <a:off x="4966293" y="4623888"/>
            <a:ext cx="443654" cy="203264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02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  <a:endParaRPr lang="ru-RU" altLang="ru-RU" sz="102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5" name="TextBox 114"/>
          <p:cNvSpPr txBox="1"/>
          <p:nvPr/>
        </p:nvSpPr>
        <p:spPr>
          <a:xfrm>
            <a:off x="0" y="7303394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</a:t>
            </a:r>
            <a:r>
              <a:rPr lang="en-US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Earth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0449" y="1021621"/>
            <a:ext cx="3142357" cy="1879718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8631314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Picture 3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32233"/>
            <a:ext cx="10363200" cy="74751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" name="Прямоугольник 130"/>
          <p:cNvSpPr/>
          <p:nvPr/>
        </p:nvSpPr>
        <p:spPr>
          <a:xfrm>
            <a:off x="4836466" y="6799657"/>
            <a:ext cx="1487750" cy="218764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0" tIns="30600" rIns="61200" bIns="30600" anchor="ctr" anchorCtr="1">
            <a:spAutoFit/>
          </a:bodyPr>
          <a:lstStyle/>
          <a:p>
            <a:pPr algn="ctr">
              <a:defRPr/>
            </a:pP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Объездные дороги: нет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58" name="AutoShape 24"/>
          <p:cNvSpPr>
            <a:spLocks noChangeArrowheads="1"/>
          </p:cNvSpPr>
          <p:nvPr/>
        </p:nvSpPr>
        <p:spPr bwMode="auto">
          <a:xfrm>
            <a:off x="2438637" y="5257730"/>
            <a:ext cx="2177892" cy="889238"/>
          </a:xfrm>
          <a:prstGeom prst="wedgeRectCallout">
            <a:avLst>
              <a:gd name="adj1" fmla="val -10394"/>
              <a:gd name="adj2" fmla="val -13028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13-40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спуски, возникновение тумана (20-26 и 28-30 км))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" name="Полилиния 32"/>
          <p:cNvSpPr/>
          <p:nvPr/>
        </p:nvSpPr>
        <p:spPr>
          <a:xfrm>
            <a:off x="1" y="3791339"/>
            <a:ext cx="8135596" cy="1316285"/>
          </a:xfrm>
          <a:custGeom>
            <a:avLst/>
            <a:gdLst>
              <a:gd name="connsiteX0" fmla="*/ 0 w 9696450"/>
              <a:gd name="connsiteY0" fmla="*/ 933450 h 1181100"/>
              <a:gd name="connsiteX1" fmla="*/ 1133475 w 9696450"/>
              <a:gd name="connsiteY1" fmla="*/ 1123950 h 1181100"/>
              <a:gd name="connsiteX2" fmla="*/ 1343025 w 9696450"/>
              <a:gd name="connsiteY2" fmla="*/ 1181100 h 1181100"/>
              <a:gd name="connsiteX3" fmla="*/ 1924050 w 9696450"/>
              <a:gd name="connsiteY3" fmla="*/ 1095375 h 1181100"/>
              <a:gd name="connsiteX4" fmla="*/ 2895600 w 9696450"/>
              <a:gd name="connsiteY4" fmla="*/ 800100 h 1181100"/>
              <a:gd name="connsiteX5" fmla="*/ 3467100 w 9696450"/>
              <a:gd name="connsiteY5" fmla="*/ 666750 h 1181100"/>
              <a:gd name="connsiteX6" fmla="*/ 4657725 w 9696450"/>
              <a:gd name="connsiteY6" fmla="*/ 561975 h 1181100"/>
              <a:gd name="connsiteX7" fmla="*/ 6496050 w 9696450"/>
              <a:gd name="connsiteY7" fmla="*/ 142875 h 1181100"/>
              <a:gd name="connsiteX8" fmla="*/ 7448550 w 9696450"/>
              <a:gd name="connsiteY8" fmla="*/ 0 h 1181100"/>
              <a:gd name="connsiteX9" fmla="*/ 8286750 w 9696450"/>
              <a:gd name="connsiteY9" fmla="*/ 0 h 1181100"/>
              <a:gd name="connsiteX10" fmla="*/ 9067800 w 9696450"/>
              <a:gd name="connsiteY10" fmla="*/ 285750 h 1181100"/>
              <a:gd name="connsiteX11" fmla="*/ 9696450 w 9696450"/>
              <a:gd name="connsiteY11" fmla="*/ 238125 h 118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696450" h="1181100">
                <a:moveTo>
                  <a:pt x="0" y="933450"/>
                </a:moveTo>
                <a:lnTo>
                  <a:pt x="1133475" y="1123950"/>
                </a:lnTo>
                <a:lnTo>
                  <a:pt x="1343025" y="1181100"/>
                </a:lnTo>
                <a:lnTo>
                  <a:pt x="1924050" y="1095375"/>
                </a:lnTo>
                <a:lnTo>
                  <a:pt x="2895600" y="800100"/>
                </a:lnTo>
                <a:lnTo>
                  <a:pt x="3467100" y="666750"/>
                </a:lnTo>
                <a:lnTo>
                  <a:pt x="4657725" y="561975"/>
                </a:lnTo>
                <a:lnTo>
                  <a:pt x="6496050" y="142875"/>
                </a:lnTo>
                <a:lnTo>
                  <a:pt x="7448550" y="0"/>
                </a:lnTo>
                <a:lnTo>
                  <a:pt x="8286750" y="0"/>
                </a:lnTo>
                <a:lnTo>
                  <a:pt x="9067800" y="285750"/>
                </a:lnTo>
                <a:lnTo>
                  <a:pt x="9696450" y="2381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-11030" y="-17153"/>
            <a:ext cx="10374230" cy="71808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dirty="0"/>
              <a:t>С НЕБЛАГОПРИЯТНЫМИ МЕТЕОЯВЛЕНИЯМИ НА ТЕРРИТОРИИ</a:t>
            </a:r>
            <a:r>
              <a:rPr lang="en-US" dirty="0"/>
              <a:t> </a:t>
            </a:r>
            <a:r>
              <a:rPr lang="ru-RU" dirty="0"/>
              <a:t>ФЕДЕРАЛЬНОЙ  ТРАССЫ Р-21 «КОЛА» </a:t>
            </a:r>
          </a:p>
          <a:p>
            <a:r>
              <a:rPr lang="ru-RU" dirty="0"/>
              <a:t> (НА </a:t>
            </a:r>
            <a:r>
              <a:rPr lang="ru-RU" dirty="0" smtClean="0"/>
              <a:t>19.05.2021)</a:t>
            </a:r>
            <a:endParaRPr lang="ru-RU" dirty="0"/>
          </a:p>
        </p:txBody>
      </p:sp>
      <p:sp>
        <p:nvSpPr>
          <p:cNvPr id="230" name="Овал 229"/>
          <p:cNvSpPr>
            <a:spLocks noChangeArrowheads="1"/>
          </p:cNvSpPr>
          <p:nvPr/>
        </p:nvSpPr>
        <p:spPr bwMode="auto">
          <a:xfrm rot="5238055">
            <a:off x="3209754" y="4389289"/>
            <a:ext cx="162060" cy="186202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41" tIns="51668" rIns="103341" bIns="5166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231" name="Group 316"/>
          <p:cNvGrpSpPr>
            <a:grpSpLocks/>
          </p:cNvGrpSpPr>
          <p:nvPr/>
        </p:nvGrpSpPr>
        <p:grpSpPr bwMode="auto">
          <a:xfrm>
            <a:off x="3382884" y="4483572"/>
            <a:ext cx="211445" cy="168288"/>
            <a:chOff x="4727" y="2506"/>
            <a:chExt cx="706" cy="1172"/>
          </a:xfrm>
        </p:grpSpPr>
        <p:sp>
          <p:nvSpPr>
            <p:cNvPr id="2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</p:grpSp>
      <p:grpSp>
        <p:nvGrpSpPr>
          <p:cNvPr id="313" name="Группа 312"/>
          <p:cNvGrpSpPr/>
          <p:nvPr/>
        </p:nvGrpSpPr>
        <p:grpSpPr>
          <a:xfrm>
            <a:off x="8096623" y="6686964"/>
            <a:ext cx="2790032" cy="1595463"/>
            <a:chOff x="7182762" y="5532829"/>
            <a:chExt cx="2461793" cy="1407761"/>
          </a:xfrm>
        </p:grpSpPr>
        <p:sp>
          <p:nvSpPr>
            <p:cNvPr id="314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15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316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317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477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318" name="Полилиния 317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319" name="Полилиния 318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320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321" name="Овал 320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41" tIns="51668" rIns="103341" bIns="51668" anchor="ctr"/>
            <a:lstStyle/>
            <a:p>
              <a:pPr algn="ctr">
                <a:defRPr/>
              </a:pPr>
              <a:endParaRPr lang="ru-RU" sz="1530" dirty="0">
                <a:solidFill>
                  <a:schemeClr val="lt1"/>
                </a:solidFill>
              </a:endParaRPr>
            </a:p>
          </p:txBody>
        </p:sp>
        <p:sp>
          <p:nvSpPr>
            <p:cNvPr id="322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323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8856">
                <a:buClr>
                  <a:srgbClr val="000000"/>
                </a:buClr>
                <a:buSzPct val="100000"/>
                <a:defRPr/>
              </a:pPr>
              <a:endParaRPr lang="ru-RU" sz="153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24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8856">
                <a:defRPr/>
              </a:pPr>
              <a:endParaRPr lang="ru-RU" sz="153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25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3227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24" tIns="64563" rIns="129124" bIns="64563">
              <a:spAutoFit/>
            </a:bodyPr>
            <a:lstStyle/>
            <a:p>
              <a:pPr algn="ctr" defTabSz="1164629">
                <a:defRPr/>
              </a:pPr>
              <a:endParaRPr lang="ru-RU" sz="153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326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7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8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9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0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1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2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3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4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5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6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7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8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9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0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1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2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3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4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5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6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7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8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9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0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1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2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3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4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5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6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7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8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9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0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1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2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3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4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5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6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7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8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9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0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1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2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3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4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5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6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7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8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9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0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1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2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3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4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5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6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7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8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9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0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1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2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3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4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5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6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7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8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9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0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1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2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3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4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0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06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41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1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407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408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409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413" name="Прямоугольник 128"/>
          <p:cNvSpPr>
            <a:spLocks noChangeArrowheads="1"/>
          </p:cNvSpPr>
          <p:nvPr/>
        </p:nvSpPr>
        <p:spPr bwMode="auto">
          <a:xfrm>
            <a:off x="2705438" y="4150289"/>
            <a:ext cx="859241" cy="21869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34" tIns="30566" rIns="61134" bIns="30566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Разметелево</a:t>
            </a:r>
            <a:endParaRPr lang="ru-RU" altLang="ru-RU" sz="102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94" name="Прямоугольник 193"/>
          <p:cNvSpPr/>
          <p:nvPr/>
        </p:nvSpPr>
        <p:spPr>
          <a:xfrm>
            <a:off x="-20449" y="701630"/>
            <a:ext cx="3115542" cy="30889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32" tIns="51816" rIns="103632" bIns="5181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24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193" name="TextBox 192"/>
          <p:cNvSpPr txBox="1"/>
          <p:nvPr/>
        </p:nvSpPr>
        <p:spPr>
          <a:xfrm>
            <a:off x="0" y="7303394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</a:t>
            </a:r>
            <a:r>
              <a:rPr lang="en-US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Earth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026626"/>
            <a:ext cx="3095093" cy="1884379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72109211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Picture 2" descr="G:\Снимо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51983"/>
            <a:ext cx="10363200" cy="74553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17265" y="547926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84" tIns="33542" rIns="67084" bIns="33542"/>
          <a:lstStyle/>
          <a:p>
            <a:pPr defTabSz="776408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34535" y="5049306"/>
            <a:ext cx="153121" cy="320764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788" tIns="37895" rIns="75788" bIns="37895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408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17897" y="14050"/>
            <a:ext cx="10374230" cy="71808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47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47" dirty="0">
                <a:solidFill>
                  <a:prstClr val="white"/>
                </a:solidFill>
              </a:rPr>
              <a:t>С НЕБЛАГОПРИЯТНЫМИ МЕТЕОЯВЛЕНИЯМИ НА ТЕРРИТОРИИ</a:t>
            </a:r>
            <a:r>
              <a:rPr lang="en-US" sz="1247" dirty="0">
                <a:solidFill>
                  <a:prstClr val="white"/>
                </a:solidFill>
              </a:rPr>
              <a:t> </a:t>
            </a:r>
            <a:r>
              <a:rPr lang="ru-RU" sz="1247" dirty="0">
                <a:solidFill>
                  <a:prstClr val="white"/>
                </a:solidFill>
              </a:rPr>
              <a:t>ФЕДЕРАЛЬНОЙ ТРАССЫ </a:t>
            </a:r>
            <a:r>
              <a:rPr lang="ru-RU" sz="1247" dirty="0"/>
              <a:t>Р-23 «СПБ-ПСКОВ</a:t>
            </a:r>
            <a:r>
              <a:rPr lang="ru-RU" sz="1247" dirty="0" smtClean="0"/>
              <a:t>» </a:t>
            </a:r>
            <a:r>
              <a:rPr lang="ru-RU" sz="1247" dirty="0" smtClean="0">
                <a:solidFill>
                  <a:prstClr val="white"/>
                </a:solidFill>
              </a:rPr>
              <a:t>(НА 19.05.2021)</a:t>
            </a:r>
            <a:endParaRPr lang="ru-RU" sz="1247" dirty="0">
              <a:solidFill>
                <a:prstClr val="white"/>
              </a:solidFill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-2477" y="756994"/>
            <a:ext cx="3126489" cy="32482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32" tIns="51816" rIns="103632" bIns="5181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24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1652176" y="4445674"/>
            <a:ext cx="1866048" cy="375728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194" tIns="30599" rIns="61194" bIns="30599" rtlCol="0" anchor="ctr" anchorCtr="1">
            <a:spAutoFit/>
          </a:bodyPr>
          <a:lstStyle/>
          <a:p>
            <a:pPr algn="just" defTabSz="777140"/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02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02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02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140"/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02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есть 21 км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Прямоугольник 128"/>
          <p:cNvSpPr>
            <a:spLocks noChangeArrowheads="1"/>
          </p:cNvSpPr>
          <p:nvPr/>
        </p:nvSpPr>
        <p:spPr bwMode="auto">
          <a:xfrm>
            <a:off x="3518224" y="6306187"/>
            <a:ext cx="603226" cy="22590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61134" tIns="30566" rIns="61134" bIns="30566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sp>
        <p:nvSpPr>
          <p:cNvPr id="137" name="AutoShape 24"/>
          <p:cNvSpPr>
            <a:spLocks noChangeArrowheads="1"/>
          </p:cNvSpPr>
          <p:nvPr/>
        </p:nvSpPr>
        <p:spPr bwMode="auto">
          <a:xfrm>
            <a:off x="4625529" y="6667921"/>
            <a:ext cx="2177892" cy="543463"/>
          </a:xfrm>
          <a:prstGeom prst="wedgeRectCallout">
            <a:avLst>
              <a:gd name="adj1" fmla="val -100854"/>
              <a:gd name="adj2" fmla="val 2065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162-167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" name="Полилиния 137"/>
          <p:cNvSpPr/>
          <p:nvPr/>
        </p:nvSpPr>
        <p:spPr>
          <a:xfrm>
            <a:off x="3461877" y="6803534"/>
            <a:ext cx="56673" cy="366092"/>
          </a:xfrm>
          <a:custGeom>
            <a:avLst/>
            <a:gdLst>
              <a:gd name="connsiteX0" fmla="*/ 66675 w 66675"/>
              <a:gd name="connsiteY0" fmla="*/ 0 h 409575"/>
              <a:gd name="connsiteX1" fmla="*/ 0 w 66675"/>
              <a:gd name="connsiteY1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" h="409575">
                <a:moveTo>
                  <a:pt x="66675" y="0"/>
                </a:moveTo>
                <a:lnTo>
                  <a:pt x="0" y="4095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39" name="AutoShape 24"/>
          <p:cNvSpPr>
            <a:spLocks noChangeArrowheads="1"/>
          </p:cNvSpPr>
          <p:nvPr/>
        </p:nvSpPr>
        <p:spPr bwMode="auto">
          <a:xfrm>
            <a:off x="4675494" y="1359464"/>
            <a:ext cx="2177892" cy="543463"/>
          </a:xfrm>
          <a:prstGeom prst="wedgeRectCallout">
            <a:avLst>
              <a:gd name="adj1" fmla="val -70245"/>
              <a:gd name="adj2" fmla="val -8952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60-64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" name="AutoShape 24"/>
          <p:cNvSpPr>
            <a:spLocks noChangeArrowheads="1"/>
          </p:cNvSpPr>
          <p:nvPr/>
        </p:nvSpPr>
        <p:spPr bwMode="auto">
          <a:xfrm>
            <a:off x="4675493" y="2414734"/>
            <a:ext cx="2177892" cy="543463"/>
          </a:xfrm>
          <a:prstGeom prst="wedgeRectCallout">
            <a:avLst>
              <a:gd name="adj1" fmla="val -81023"/>
              <a:gd name="adj2" fmla="val -8013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77-80, 82-83, 85-89, 90-99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" name="Полилиния 142"/>
          <p:cNvSpPr/>
          <p:nvPr/>
        </p:nvSpPr>
        <p:spPr>
          <a:xfrm>
            <a:off x="3724276" y="3449549"/>
            <a:ext cx="51815" cy="568429"/>
          </a:xfrm>
          <a:custGeom>
            <a:avLst/>
            <a:gdLst>
              <a:gd name="connsiteX0" fmla="*/ 0 w 38100"/>
              <a:gd name="connsiteY0" fmla="*/ 0 h 219075"/>
              <a:gd name="connsiteX1" fmla="*/ 38100 w 38100"/>
              <a:gd name="connsiteY1" fmla="*/ 219075 h 21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219075">
                <a:moveTo>
                  <a:pt x="0" y="0"/>
                </a:moveTo>
                <a:lnTo>
                  <a:pt x="38100" y="2190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44" name="AutoShape 24"/>
          <p:cNvSpPr>
            <a:spLocks noChangeArrowheads="1"/>
          </p:cNvSpPr>
          <p:nvPr/>
        </p:nvSpPr>
        <p:spPr bwMode="auto">
          <a:xfrm>
            <a:off x="4675492" y="3582856"/>
            <a:ext cx="2177892" cy="543463"/>
          </a:xfrm>
          <a:prstGeom prst="wedgeRectCallout">
            <a:avLst>
              <a:gd name="adj1" fmla="val -90070"/>
              <a:gd name="adj2" fmla="val -4044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106-109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" name="AutoShape 24"/>
          <p:cNvSpPr>
            <a:spLocks noChangeArrowheads="1"/>
          </p:cNvSpPr>
          <p:nvPr/>
        </p:nvSpPr>
        <p:spPr bwMode="auto">
          <a:xfrm>
            <a:off x="4643014" y="5114702"/>
            <a:ext cx="2177892" cy="543463"/>
          </a:xfrm>
          <a:prstGeom prst="wedgeRectCallout">
            <a:avLst>
              <a:gd name="adj1" fmla="val -82139"/>
              <a:gd name="adj2" fmla="val -2059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133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возникновения тумана)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3957415" y="958529"/>
            <a:ext cx="215900" cy="681103"/>
          </a:xfrm>
          <a:custGeom>
            <a:avLst/>
            <a:gdLst>
              <a:gd name="connsiteX0" fmla="*/ 190500 w 190500"/>
              <a:gd name="connsiteY0" fmla="*/ 0 h 571500"/>
              <a:gd name="connsiteX1" fmla="*/ 28575 w 190500"/>
              <a:gd name="connsiteY1" fmla="*/ 304800 h 571500"/>
              <a:gd name="connsiteX2" fmla="*/ 0 w 19050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571500">
                <a:moveTo>
                  <a:pt x="190500" y="0"/>
                </a:moveTo>
                <a:lnTo>
                  <a:pt x="28575" y="304800"/>
                </a:lnTo>
                <a:lnTo>
                  <a:pt x="0" y="57150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190"/>
          </a:p>
        </p:txBody>
      </p:sp>
      <p:sp>
        <p:nvSpPr>
          <p:cNvPr id="7" name="Полилиния 6"/>
          <p:cNvSpPr/>
          <p:nvPr/>
        </p:nvSpPr>
        <p:spPr>
          <a:xfrm>
            <a:off x="3756660" y="2066087"/>
            <a:ext cx="107950" cy="885434"/>
          </a:xfrm>
          <a:custGeom>
            <a:avLst/>
            <a:gdLst>
              <a:gd name="connsiteX0" fmla="*/ 95250 w 95250"/>
              <a:gd name="connsiteY0" fmla="*/ 0 h 742950"/>
              <a:gd name="connsiteX1" fmla="*/ 57150 w 95250"/>
              <a:gd name="connsiteY1" fmla="*/ 361950 h 742950"/>
              <a:gd name="connsiteX2" fmla="*/ 0 w 95250"/>
              <a:gd name="connsiteY2" fmla="*/ 742950 h 74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0" h="742950">
                <a:moveTo>
                  <a:pt x="95250" y="0"/>
                </a:moveTo>
                <a:lnTo>
                  <a:pt x="57150" y="361950"/>
                </a:lnTo>
                <a:lnTo>
                  <a:pt x="0" y="7429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190"/>
          </a:p>
        </p:txBody>
      </p:sp>
      <p:sp>
        <p:nvSpPr>
          <p:cNvPr id="8" name="Полилиния 7"/>
          <p:cNvSpPr/>
          <p:nvPr/>
        </p:nvSpPr>
        <p:spPr>
          <a:xfrm>
            <a:off x="3745866" y="4842344"/>
            <a:ext cx="183515" cy="794620"/>
          </a:xfrm>
          <a:custGeom>
            <a:avLst/>
            <a:gdLst>
              <a:gd name="connsiteX0" fmla="*/ 152400 w 161925"/>
              <a:gd name="connsiteY0" fmla="*/ 0 h 666750"/>
              <a:gd name="connsiteX1" fmla="*/ 161925 w 161925"/>
              <a:gd name="connsiteY1" fmla="*/ 200025 h 666750"/>
              <a:gd name="connsiteX2" fmla="*/ 0 w 161925"/>
              <a:gd name="connsiteY2" fmla="*/ 666750 h 6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1925" h="666750">
                <a:moveTo>
                  <a:pt x="152400" y="0"/>
                </a:moveTo>
                <a:lnTo>
                  <a:pt x="161925" y="200025"/>
                </a:lnTo>
                <a:lnTo>
                  <a:pt x="0" y="6667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190"/>
          </a:p>
        </p:txBody>
      </p:sp>
      <p:sp>
        <p:nvSpPr>
          <p:cNvPr id="2" name="Полилиния 1"/>
          <p:cNvSpPr/>
          <p:nvPr/>
        </p:nvSpPr>
        <p:spPr>
          <a:xfrm>
            <a:off x="3549396" y="956124"/>
            <a:ext cx="789199" cy="5439741"/>
          </a:xfrm>
          <a:custGeom>
            <a:avLst/>
            <a:gdLst>
              <a:gd name="connsiteX0" fmla="*/ 0 w 696352"/>
              <a:gd name="connsiteY0" fmla="*/ 4564380 h 4564380"/>
              <a:gd name="connsiteX1" fmla="*/ 7620 w 696352"/>
              <a:gd name="connsiteY1" fmla="*/ 4434840 h 4564380"/>
              <a:gd name="connsiteX2" fmla="*/ 30480 w 696352"/>
              <a:gd name="connsiteY2" fmla="*/ 4343400 h 4564380"/>
              <a:gd name="connsiteX3" fmla="*/ 45720 w 696352"/>
              <a:gd name="connsiteY3" fmla="*/ 4282440 h 4564380"/>
              <a:gd name="connsiteX4" fmla="*/ 68580 w 696352"/>
              <a:gd name="connsiteY4" fmla="*/ 4191000 h 4564380"/>
              <a:gd name="connsiteX5" fmla="*/ 68580 w 696352"/>
              <a:gd name="connsiteY5" fmla="*/ 4175760 h 4564380"/>
              <a:gd name="connsiteX6" fmla="*/ 68580 w 696352"/>
              <a:gd name="connsiteY6" fmla="*/ 4114800 h 4564380"/>
              <a:gd name="connsiteX7" fmla="*/ 91440 w 696352"/>
              <a:gd name="connsiteY7" fmla="*/ 4046220 h 4564380"/>
              <a:gd name="connsiteX8" fmla="*/ 121920 w 696352"/>
              <a:gd name="connsiteY8" fmla="*/ 3954780 h 4564380"/>
              <a:gd name="connsiteX9" fmla="*/ 121920 w 696352"/>
              <a:gd name="connsiteY9" fmla="*/ 3886200 h 4564380"/>
              <a:gd name="connsiteX10" fmla="*/ 121920 w 696352"/>
              <a:gd name="connsiteY10" fmla="*/ 3810000 h 4564380"/>
              <a:gd name="connsiteX11" fmla="*/ 129540 w 696352"/>
              <a:gd name="connsiteY11" fmla="*/ 3726180 h 4564380"/>
              <a:gd name="connsiteX12" fmla="*/ 152400 w 696352"/>
              <a:gd name="connsiteY12" fmla="*/ 3634740 h 4564380"/>
              <a:gd name="connsiteX13" fmla="*/ 190500 w 696352"/>
              <a:gd name="connsiteY13" fmla="*/ 3505200 h 4564380"/>
              <a:gd name="connsiteX14" fmla="*/ 205740 w 696352"/>
              <a:gd name="connsiteY14" fmla="*/ 3451860 h 4564380"/>
              <a:gd name="connsiteX15" fmla="*/ 213360 w 696352"/>
              <a:gd name="connsiteY15" fmla="*/ 3383280 h 4564380"/>
              <a:gd name="connsiteX16" fmla="*/ 228600 w 696352"/>
              <a:gd name="connsiteY16" fmla="*/ 3246120 h 4564380"/>
              <a:gd name="connsiteX17" fmla="*/ 251460 w 696352"/>
              <a:gd name="connsiteY17" fmla="*/ 3078480 h 4564380"/>
              <a:gd name="connsiteX18" fmla="*/ 274320 w 696352"/>
              <a:gd name="connsiteY18" fmla="*/ 2987040 h 4564380"/>
              <a:gd name="connsiteX19" fmla="*/ 289560 w 696352"/>
              <a:gd name="connsiteY19" fmla="*/ 2842260 h 4564380"/>
              <a:gd name="connsiteX20" fmla="*/ 304800 w 696352"/>
              <a:gd name="connsiteY20" fmla="*/ 2735580 h 4564380"/>
              <a:gd name="connsiteX21" fmla="*/ 304800 w 696352"/>
              <a:gd name="connsiteY21" fmla="*/ 2606040 h 4564380"/>
              <a:gd name="connsiteX22" fmla="*/ 304800 w 696352"/>
              <a:gd name="connsiteY22" fmla="*/ 2529840 h 4564380"/>
              <a:gd name="connsiteX23" fmla="*/ 304800 w 696352"/>
              <a:gd name="connsiteY23" fmla="*/ 2385060 h 4564380"/>
              <a:gd name="connsiteX24" fmla="*/ 327660 w 696352"/>
              <a:gd name="connsiteY24" fmla="*/ 2255520 h 4564380"/>
              <a:gd name="connsiteX25" fmla="*/ 358140 w 696352"/>
              <a:gd name="connsiteY25" fmla="*/ 2141220 h 4564380"/>
              <a:gd name="connsiteX26" fmla="*/ 373380 w 696352"/>
              <a:gd name="connsiteY26" fmla="*/ 2004060 h 4564380"/>
              <a:gd name="connsiteX27" fmla="*/ 388620 w 696352"/>
              <a:gd name="connsiteY27" fmla="*/ 1882140 h 4564380"/>
              <a:gd name="connsiteX28" fmla="*/ 403860 w 696352"/>
              <a:gd name="connsiteY28" fmla="*/ 1805940 h 4564380"/>
              <a:gd name="connsiteX29" fmla="*/ 434340 w 696352"/>
              <a:gd name="connsiteY29" fmla="*/ 1676400 h 4564380"/>
              <a:gd name="connsiteX30" fmla="*/ 441960 w 696352"/>
              <a:gd name="connsiteY30" fmla="*/ 1584960 h 4564380"/>
              <a:gd name="connsiteX31" fmla="*/ 449580 w 696352"/>
              <a:gd name="connsiteY31" fmla="*/ 1485900 h 4564380"/>
              <a:gd name="connsiteX32" fmla="*/ 464820 w 696352"/>
              <a:gd name="connsiteY32" fmla="*/ 1409700 h 4564380"/>
              <a:gd name="connsiteX33" fmla="*/ 480060 w 696352"/>
              <a:gd name="connsiteY33" fmla="*/ 1325880 h 4564380"/>
              <a:gd name="connsiteX34" fmla="*/ 495300 w 696352"/>
              <a:gd name="connsiteY34" fmla="*/ 1272540 h 4564380"/>
              <a:gd name="connsiteX35" fmla="*/ 502920 w 696352"/>
              <a:gd name="connsiteY35" fmla="*/ 1211580 h 4564380"/>
              <a:gd name="connsiteX36" fmla="*/ 510540 w 696352"/>
              <a:gd name="connsiteY36" fmla="*/ 1165860 h 4564380"/>
              <a:gd name="connsiteX37" fmla="*/ 541020 w 696352"/>
              <a:gd name="connsiteY37" fmla="*/ 1066800 h 4564380"/>
              <a:gd name="connsiteX38" fmla="*/ 548640 w 696352"/>
              <a:gd name="connsiteY38" fmla="*/ 1043940 h 4564380"/>
              <a:gd name="connsiteX39" fmla="*/ 548640 w 696352"/>
              <a:gd name="connsiteY39" fmla="*/ 982980 h 4564380"/>
              <a:gd name="connsiteX40" fmla="*/ 579120 w 696352"/>
              <a:gd name="connsiteY40" fmla="*/ 891540 h 4564380"/>
              <a:gd name="connsiteX41" fmla="*/ 586740 w 696352"/>
              <a:gd name="connsiteY41" fmla="*/ 769620 h 4564380"/>
              <a:gd name="connsiteX42" fmla="*/ 617220 w 696352"/>
              <a:gd name="connsiteY42" fmla="*/ 670560 h 4564380"/>
              <a:gd name="connsiteX43" fmla="*/ 617220 w 696352"/>
              <a:gd name="connsiteY43" fmla="*/ 586740 h 4564380"/>
              <a:gd name="connsiteX44" fmla="*/ 647700 w 696352"/>
              <a:gd name="connsiteY44" fmla="*/ 441960 h 4564380"/>
              <a:gd name="connsiteX45" fmla="*/ 647700 w 696352"/>
              <a:gd name="connsiteY45" fmla="*/ 350520 h 4564380"/>
              <a:gd name="connsiteX46" fmla="*/ 647700 w 696352"/>
              <a:gd name="connsiteY46" fmla="*/ 259080 h 4564380"/>
              <a:gd name="connsiteX47" fmla="*/ 647700 w 696352"/>
              <a:gd name="connsiteY47" fmla="*/ 160020 h 4564380"/>
              <a:gd name="connsiteX48" fmla="*/ 662940 w 696352"/>
              <a:gd name="connsiteY48" fmla="*/ 83820 h 4564380"/>
              <a:gd name="connsiteX49" fmla="*/ 693420 w 696352"/>
              <a:gd name="connsiteY49" fmla="*/ 38100 h 4564380"/>
              <a:gd name="connsiteX50" fmla="*/ 693420 w 696352"/>
              <a:gd name="connsiteY50" fmla="*/ 0 h 456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696352" h="4564380">
                <a:moveTo>
                  <a:pt x="0" y="4564380"/>
                </a:moveTo>
                <a:cubicBezTo>
                  <a:pt x="1270" y="4518025"/>
                  <a:pt x="2540" y="4471670"/>
                  <a:pt x="7620" y="4434840"/>
                </a:cubicBezTo>
                <a:cubicBezTo>
                  <a:pt x="12700" y="4398010"/>
                  <a:pt x="30480" y="4343400"/>
                  <a:pt x="30480" y="4343400"/>
                </a:cubicBezTo>
                <a:lnTo>
                  <a:pt x="45720" y="4282440"/>
                </a:lnTo>
                <a:lnTo>
                  <a:pt x="68580" y="4191000"/>
                </a:lnTo>
                <a:cubicBezTo>
                  <a:pt x="72390" y="4173220"/>
                  <a:pt x="68580" y="4175760"/>
                  <a:pt x="68580" y="4175760"/>
                </a:cubicBezTo>
                <a:cubicBezTo>
                  <a:pt x="68580" y="4163060"/>
                  <a:pt x="64770" y="4136390"/>
                  <a:pt x="68580" y="4114800"/>
                </a:cubicBezTo>
                <a:cubicBezTo>
                  <a:pt x="72390" y="4093210"/>
                  <a:pt x="91440" y="4046220"/>
                  <a:pt x="91440" y="4046220"/>
                </a:cubicBezTo>
                <a:cubicBezTo>
                  <a:pt x="100330" y="4019550"/>
                  <a:pt x="116840" y="3981450"/>
                  <a:pt x="121920" y="3954780"/>
                </a:cubicBezTo>
                <a:cubicBezTo>
                  <a:pt x="127000" y="3928110"/>
                  <a:pt x="121920" y="3886200"/>
                  <a:pt x="121920" y="3886200"/>
                </a:cubicBezTo>
                <a:cubicBezTo>
                  <a:pt x="121920" y="3862070"/>
                  <a:pt x="120650" y="3836670"/>
                  <a:pt x="121920" y="3810000"/>
                </a:cubicBezTo>
                <a:cubicBezTo>
                  <a:pt x="123190" y="3783330"/>
                  <a:pt x="124460" y="3755390"/>
                  <a:pt x="129540" y="3726180"/>
                </a:cubicBezTo>
                <a:cubicBezTo>
                  <a:pt x="134620" y="3696970"/>
                  <a:pt x="142240" y="3671570"/>
                  <a:pt x="152400" y="3634740"/>
                </a:cubicBezTo>
                <a:cubicBezTo>
                  <a:pt x="162560" y="3597910"/>
                  <a:pt x="181610" y="3535680"/>
                  <a:pt x="190500" y="3505200"/>
                </a:cubicBezTo>
                <a:cubicBezTo>
                  <a:pt x="199390" y="3474720"/>
                  <a:pt x="201930" y="3472180"/>
                  <a:pt x="205740" y="3451860"/>
                </a:cubicBezTo>
                <a:cubicBezTo>
                  <a:pt x="209550" y="3431540"/>
                  <a:pt x="213360" y="3383280"/>
                  <a:pt x="213360" y="3383280"/>
                </a:cubicBezTo>
                <a:cubicBezTo>
                  <a:pt x="217170" y="3348990"/>
                  <a:pt x="222250" y="3296920"/>
                  <a:pt x="228600" y="3246120"/>
                </a:cubicBezTo>
                <a:cubicBezTo>
                  <a:pt x="234950" y="3195320"/>
                  <a:pt x="243840" y="3121660"/>
                  <a:pt x="251460" y="3078480"/>
                </a:cubicBezTo>
                <a:cubicBezTo>
                  <a:pt x="259080" y="3035300"/>
                  <a:pt x="267970" y="3026410"/>
                  <a:pt x="274320" y="2987040"/>
                </a:cubicBezTo>
                <a:cubicBezTo>
                  <a:pt x="280670" y="2947670"/>
                  <a:pt x="284480" y="2884170"/>
                  <a:pt x="289560" y="2842260"/>
                </a:cubicBezTo>
                <a:cubicBezTo>
                  <a:pt x="294640" y="2800350"/>
                  <a:pt x="302260" y="2774950"/>
                  <a:pt x="304800" y="2735580"/>
                </a:cubicBezTo>
                <a:cubicBezTo>
                  <a:pt x="307340" y="2696210"/>
                  <a:pt x="304800" y="2606040"/>
                  <a:pt x="304800" y="2606040"/>
                </a:cubicBezTo>
                <a:lnTo>
                  <a:pt x="304800" y="2529840"/>
                </a:lnTo>
                <a:cubicBezTo>
                  <a:pt x="304800" y="2493010"/>
                  <a:pt x="300990" y="2430780"/>
                  <a:pt x="304800" y="2385060"/>
                </a:cubicBezTo>
                <a:cubicBezTo>
                  <a:pt x="308610" y="2339340"/>
                  <a:pt x="318770" y="2296160"/>
                  <a:pt x="327660" y="2255520"/>
                </a:cubicBezTo>
                <a:cubicBezTo>
                  <a:pt x="336550" y="2214880"/>
                  <a:pt x="350520" y="2183130"/>
                  <a:pt x="358140" y="2141220"/>
                </a:cubicBezTo>
                <a:cubicBezTo>
                  <a:pt x="365760" y="2099310"/>
                  <a:pt x="368300" y="2047240"/>
                  <a:pt x="373380" y="2004060"/>
                </a:cubicBezTo>
                <a:cubicBezTo>
                  <a:pt x="378460" y="1960880"/>
                  <a:pt x="383540" y="1915160"/>
                  <a:pt x="388620" y="1882140"/>
                </a:cubicBezTo>
                <a:cubicBezTo>
                  <a:pt x="393700" y="1849120"/>
                  <a:pt x="396240" y="1840230"/>
                  <a:pt x="403860" y="1805940"/>
                </a:cubicBezTo>
                <a:cubicBezTo>
                  <a:pt x="411480" y="1771650"/>
                  <a:pt x="427990" y="1713230"/>
                  <a:pt x="434340" y="1676400"/>
                </a:cubicBezTo>
                <a:cubicBezTo>
                  <a:pt x="440690" y="1639570"/>
                  <a:pt x="439420" y="1616710"/>
                  <a:pt x="441960" y="1584960"/>
                </a:cubicBezTo>
                <a:cubicBezTo>
                  <a:pt x="444500" y="1553210"/>
                  <a:pt x="445770" y="1515110"/>
                  <a:pt x="449580" y="1485900"/>
                </a:cubicBezTo>
                <a:cubicBezTo>
                  <a:pt x="453390" y="1456690"/>
                  <a:pt x="459740" y="1436370"/>
                  <a:pt x="464820" y="1409700"/>
                </a:cubicBezTo>
                <a:cubicBezTo>
                  <a:pt x="469900" y="1383030"/>
                  <a:pt x="474980" y="1348740"/>
                  <a:pt x="480060" y="1325880"/>
                </a:cubicBezTo>
                <a:cubicBezTo>
                  <a:pt x="485140" y="1303020"/>
                  <a:pt x="491490" y="1291590"/>
                  <a:pt x="495300" y="1272540"/>
                </a:cubicBezTo>
                <a:cubicBezTo>
                  <a:pt x="499110" y="1253490"/>
                  <a:pt x="500380" y="1229360"/>
                  <a:pt x="502920" y="1211580"/>
                </a:cubicBezTo>
                <a:cubicBezTo>
                  <a:pt x="505460" y="1193800"/>
                  <a:pt x="504190" y="1189990"/>
                  <a:pt x="510540" y="1165860"/>
                </a:cubicBezTo>
                <a:cubicBezTo>
                  <a:pt x="516890" y="1141730"/>
                  <a:pt x="541020" y="1066800"/>
                  <a:pt x="541020" y="1066800"/>
                </a:cubicBezTo>
                <a:cubicBezTo>
                  <a:pt x="547370" y="1046480"/>
                  <a:pt x="547370" y="1057910"/>
                  <a:pt x="548640" y="1043940"/>
                </a:cubicBezTo>
                <a:cubicBezTo>
                  <a:pt x="549910" y="1029970"/>
                  <a:pt x="543560" y="1008380"/>
                  <a:pt x="548640" y="982980"/>
                </a:cubicBezTo>
                <a:cubicBezTo>
                  <a:pt x="553720" y="957580"/>
                  <a:pt x="572770" y="927100"/>
                  <a:pt x="579120" y="891540"/>
                </a:cubicBezTo>
                <a:cubicBezTo>
                  <a:pt x="585470" y="855980"/>
                  <a:pt x="580390" y="806450"/>
                  <a:pt x="586740" y="769620"/>
                </a:cubicBezTo>
                <a:cubicBezTo>
                  <a:pt x="593090" y="732790"/>
                  <a:pt x="612140" y="701040"/>
                  <a:pt x="617220" y="670560"/>
                </a:cubicBezTo>
                <a:cubicBezTo>
                  <a:pt x="622300" y="640080"/>
                  <a:pt x="612140" y="624840"/>
                  <a:pt x="617220" y="586740"/>
                </a:cubicBezTo>
                <a:cubicBezTo>
                  <a:pt x="622300" y="548640"/>
                  <a:pt x="642620" y="481330"/>
                  <a:pt x="647700" y="441960"/>
                </a:cubicBezTo>
                <a:cubicBezTo>
                  <a:pt x="652780" y="402590"/>
                  <a:pt x="647700" y="350520"/>
                  <a:pt x="647700" y="350520"/>
                </a:cubicBezTo>
                <a:lnTo>
                  <a:pt x="647700" y="259080"/>
                </a:lnTo>
                <a:cubicBezTo>
                  <a:pt x="647700" y="227330"/>
                  <a:pt x="645160" y="189230"/>
                  <a:pt x="647700" y="160020"/>
                </a:cubicBezTo>
                <a:cubicBezTo>
                  <a:pt x="650240" y="130810"/>
                  <a:pt x="655320" y="104140"/>
                  <a:pt x="662940" y="83820"/>
                </a:cubicBezTo>
                <a:cubicBezTo>
                  <a:pt x="670560" y="63500"/>
                  <a:pt x="688340" y="52070"/>
                  <a:pt x="693420" y="38100"/>
                </a:cubicBezTo>
                <a:cubicBezTo>
                  <a:pt x="698500" y="24130"/>
                  <a:pt x="695960" y="12065"/>
                  <a:pt x="69342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>
              <a:ln>
                <a:solidFill>
                  <a:schemeClr val="accent6">
                    <a:lumMod val="75000"/>
                  </a:schemeClr>
                </a:solidFill>
              </a:ln>
            </a:endParaRPr>
          </a:p>
        </p:txBody>
      </p:sp>
      <p:grpSp>
        <p:nvGrpSpPr>
          <p:cNvPr id="127" name="Группа 126"/>
          <p:cNvGrpSpPr/>
          <p:nvPr/>
        </p:nvGrpSpPr>
        <p:grpSpPr>
          <a:xfrm>
            <a:off x="8091933" y="6732793"/>
            <a:ext cx="2790032" cy="1595463"/>
            <a:chOff x="7182762" y="5532829"/>
            <a:chExt cx="2461793" cy="1407761"/>
          </a:xfrm>
        </p:grpSpPr>
        <p:sp>
          <p:nvSpPr>
            <p:cNvPr id="129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0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1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220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477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244" name="Полилиния 243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245" name="Полилиния 244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246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247" name="Овал 246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41" tIns="51668" rIns="103341" bIns="51668" anchor="ctr"/>
            <a:lstStyle/>
            <a:p>
              <a:pPr algn="ctr">
                <a:defRPr/>
              </a:pPr>
              <a:endParaRPr lang="ru-RU" sz="1530" dirty="0">
                <a:solidFill>
                  <a:schemeClr val="lt1"/>
                </a:solidFill>
              </a:endParaRPr>
            </a:p>
          </p:txBody>
        </p:sp>
        <p:sp>
          <p:nvSpPr>
            <p:cNvPr id="248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249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8856">
                <a:buClr>
                  <a:srgbClr val="000000"/>
                </a:buClr>
                <a:buSzPct val="100000"/>
                <a:defRPr/>
              </a:pPr>
              <a:endParaRPr lang="ru-RU" sz="153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50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8856">
                <a:defRPr/>
              </a:pPr>
              <a:endParaRPr lang="ru-RU" sz="153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51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3227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24" tIns="64563" rIns="129124" bIns="64563">
              <a:spAutoFit/>
            </a:bodyPr>
            <a:lstStyle/>
            <a:p>
              <a:pPr algn="ctr" defTabSz="1164629">
                <a:defRPr/>
              </a:pPr>
              <a:endParaRPr lang="ru-RU" sz="153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252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3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4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5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6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7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8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9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0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1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2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3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4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5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6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7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8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9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0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1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2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3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4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5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6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7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8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9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0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1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2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3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4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5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6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7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8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9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0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1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2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3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4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5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6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7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8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9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0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1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2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3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4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5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6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7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8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9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0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1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2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3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4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5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6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7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8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9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0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1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2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3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4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5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6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7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8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29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0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32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3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3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33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34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35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24" name="TextBox 123"/>
          <p:cNvSpPr txBox="1"/>
          <p:nvPr/>
        </p:nvSpPr>
        <p:spPr>
          <a:xfrm>
            <a:off x="0" y="7303394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</a:t>
            </a:r>
            <a:r>
              <a:rPr lang="en-US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Earth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4000" y="1094720"/>
            <a:ext cx="3148012" cy="1890712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1329881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275" y="434951"/>
            <a:ext cx="10363200" cy="77724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17265" y="547926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84" tIns="33542" rIns="67084" bIns="33542"/>
          <a:lstStyle/>
          <a:p>
            <a:pPr defTabSz="776408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34535" y="5049306"/>
            <a:ext cx="153121" cy="320764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788" tIns="37895" rIns="75788" bIns="37895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408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21305" y="-37762"/>
            <a:ext cx="10374230" cy="71808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47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47" dirty="0">
                <a:solidFill>
                  <a:prstClr val="white"/>
                </a:solidFill>
              </a:rPr>
              <a:t>С НЕБЛАГОПРИЯТНЫМИ МЕТЕОЯВЛЕНИЯМИ НА ТЕРРИТОРИИ</a:t>
            </a:r>
            <a:r>
              <a:rPr lang="en-US" sz="1247" dirty="0">
                <a:solidFill>
                  <a:prstClr val="white"/>
                </a:solidFill>
              </a:rPr>
              <a:t> </a:t>
            </a:r>
            <a:r>
              <a:rPr lang="ru-RU" sz="1247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247" dirty="0">
                <a:solidFill>
                  <a:prstClr val="white"/>
                </a:solidFill>
              </a:rPr>
              <a:t>АВТОДОРОГИ А-181 «СКАНДИНАВИЯ» ( НА </a:t>
            </a:r>
            <a:r>
              <a:rPr lang="ru-RU" sz="1247" dirty="0" smtClean="0">
                <a:solidFill>
                  <a:prstClr val="white"/>
                </a:solidFill>
              </a:rPr>
              <a:t>19.05.2021)</a:t>
            </a:r>
            <a:endParaRPr lang="ru-RU" sz="1247" dirty="0">
              <a:solidFill>
                <a:prstClr val="white"/>
              </a:solidFill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-29694" y="676235"/>
            <a:ext cx="3133440" cy="304396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32" tIns="51816" rIns="103632" bIns="5181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24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3302553" y="7326104"/>
            <a:ext cx="2062127" cy="480372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194" tIns="30599" rIns="61194" bIns="30599" rtlCol="0" anchor="ctr" anchorCtr="1">
            <a:spAutoFit/>
          </a:bodyPr>
          <a:lstStyle/>
          <a:p>
            <a:pPr algn="just" defTabSz="777140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140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40 км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" name="AutoShape 24"/>
          <p:cNvSpPr>
            <a:spLocks noChangeArrowheads="1"/>
          </p:cNvSpPr>
          <p:nvPr/>
        </p:nvSpPr>
        <p:spPr bwMode="auto">
          <a:xfrm>
            <a:off x="4058633" y="5176486"/>
            <a:ext cx="2245935" cy="683182"/>
          </a:xfrm>
          <a:prstGeom prst="wedgeRectCallout">
            <a:avLst>
              <a:gd name="adj1" fmla="val 74061"/>
              <a:gd name="adj2" fmla="val -6761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51" tIns="49583" rIns="99151" bIns="4958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76-86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снежных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заносов)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Полилиния 8"/>
          <p:cNvSpPr/>
          <p:nvPr/>
        </p:nvSpPr>
        <p:spPr>
          <a:xfrm>
            <a:off x="1402080" y="4576128"/>
            <a:ext cx="6598921" cy="442049"/>
          </a:xfrm>
          <a:custGeom>
            <a:avLst/>
            <a:gdLst>
              <a:gd name="connsiteX0" fmla="*/ 0 w 5822577"/>
              <a:gd name="connsiteY0" fmla="*/ 0 h 390043"/>
              <a:gd name="connsiteX1" fmla="*/ 134471 w 5822577"/>
              <a:gd name="connsiteY1" fmla="*/ 67235 h 390043"/>
              <a:gd name="connsiteX2" fmla="*/ 174812 w 5822577"/>
              <a:gd name="connsiteY2" fmla="*/ 94129 h 390043"/>
              <a:gd name="connsiteX3" fmla="*/ 295836 w 5822577"/>
              <a:gd name="connsiteY3" fmla="*/ 134470 h 390043"/>
              <a:gd name="connsiteX4" fmla="*/ 484095 w 5822577"/>
              <a:gd name="connsiteY4" fmla="*/ 215153 h 390043"/>
              <a:gd name="connsiteX5" fmla="*/ 537883 w 5822577"/>
              <a:gd name="connsiteY5" fmla="*/ 242047 h 390043"/>
              <a:gd name="connsiteX6" fmla="*/ 712695 w 5822577"/>
              <a:gd name="connsiteY6" fmla="*/ 282388 h 390043"/>
              <a:gd name="connsiteX7" fmla="*/ 753036 w 5822577"/>
              <a:gd name="connsiteY7" fmla="*/ 295835 h 390043"/>
              <a:gd name="connsiteX8" fmla="*/ 1223683 w 5822577"/>
              <a:gd name="connsiteY8" fmla="*/ 309282 h 390043"/>
              <a:gd name="connsiteX9" fmla="*/ 1277471 w 5822577"/>
              <a:gd name="connsiteY9" fmla="*/ 322729 h 390043"/>
              <a:gd name="connsiteX10" fmla="*/ 1331259 w 5822577"/>
              <a:gd name="connsiteY10" fmla="*/ 349623 h 390043"/>
              <a:gd name="connsiteX11" fmla="*/ 1492624 w 5822577"/>
              <a:gd name="connsiteY11" fmla="*/ 336176 h 390043"/>
              <a:gd name="connsiteX12" fmla="*/ 2689412 w 5822577"/>
              <a:gd name="connsiteY12" fmla="*/ 336176 h 390043"/>
              <a:gd name="connsiteX13" fmla="*/ 2729753 w 5822577"/>
              <a:gd name="connsiteY13" fmla="*/ 309282 h 390043"/>
              <a:gd name="connsiteX14" fmla="*/ 2743200 w 5822577"/>
              <a:gd name="connsiteY14" fmla="*/ 242047 h 390043"/>
              <a:gd name="connsiteX15" fmla="*/ 2770095 w 5822577"/>
              <a:gd name="connsiteY15" fmla="*/ 215153 h 390043"/>
              <a:gd name="connsiteX16" fmla="*/ 2998695 w 5822577"/>
              <a:gd name="connsiteY16" fmla="*/ 147917 h 390043"/>
              <a:gd name="connsiteX17" fmla="*/ 3227295 w 5822577"/>
              <a:gd name="connsiteY17" fmla="*/ 161365 h 390043"/>
              <a:gd name="connsiteX18" fmla="*/ 3307977 w 5822577"/>
              <a:gd name="connsiteY18" fmla="*/ 188259 h 390043"/>
              <a:gd name="connsiteX19" fmla="*/ 3375212 w 5822577"/>
              <a:gd name="connsiteY19" fmla="*/ 201706 h 390043"/>
              <a:gd name="connsiteX20" fmla="*/ 3455895 w 5822577"/>
              <a:gd name="connsiteY20" fmla="*/ 228600 h 390043"/>
              <a:gd name="connsiteX21" fmla="*/ 3603812 w 5822577"/>
              <a:gd name="connsiteY21" fmla="*/ 255494 h 390043"/>
              <a:gd name="connsiteX22" fmla="*/ 3697942 w 5822577"/>
              <a:gd name="connsiteY22" fmla="*/ 268941 h 390043"/>
              <a:gd name="connsiteX23" fmla="*/ 4195483 w 5822577"/>
              <a:gd name="connsiteY23" fmla="*/ 282388 h 390043"/>
              <a:gd name="connsiteX24" fmla="*/ 4491318 w 5822577"/>
              <a:gd name="connsiteY24" fmla="*/ 295835 h 390043"/>
              <a:gd name="connsiteX25" fmla="*/ 4572000 w 5822577"/>
              <a:gd name="connsiteY25" fmla="*/ 309282 h 390043"/>
              <a:gd name="connsiteX26" fmla="*/ 5674659 w 5822577"/>
              <a:gd name="connsiteY26" fmla="*/ 322729 h 390043"/>
              <a:gd name="connsiteX27" fmla="*/ 5741895 w 5822577"/>
              <a:gd name="connsiteY27" fmla="*/ 336176 h 390043"/>
              <a:gd name="connsiteX28" fmla="*/ 5782236 w 5822577"/>
              <a:gd name="connsiteY28" fmla="*/ 349623 h 390043"/>
              <a:gd name="connsiteX29" fmla="*/ 5822577 w 5822577"/>
              <a:gd name="connsiteY29" fmla="*/ 389965 h 390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5822577" h="390043">
                <a:moveTo>
                  <a:pt x="0" y="0"/>
                </a:moveTo>
                <a:cubicBezTo>
                  <a:pt x="187021" y="112211"/>
                  <a:pt x="-48542" y="-24271"/>
                  <a:pt x="134471" y="67235"/>
                </a:cubicBezTo>
                <a:cubicBezTo>
                  <a:pt x="148926" y="74463"/>
                  <a:pt x="159894" y="87913"/>
                  <a:pt x="174812" y="94129"/>
                </a:cubicBezTo>
                <a:cubicBezTo>
                  <a:pt x="214064" y="110484"/>
                  <a:pt x="257802" y="115453"/>
                  <a:pt x="295836" y="134470"/>
                </a:cubicBezTo>
                <a:cubicBezTo>
                  <a:pt x="446836" y="209971"/>
                  <a:pt x="381688" y="189552"/>
                  <a:pt x="484095" y="215153"/>
                </a:cubicBezTo>
                <a:cubicBezTo>
                  <a:pt x="502024" y="224118"/>
                  <a:pt x="518866" y="235708"/>
                  <a:pt x="537883" y="242047"/>
                </a:cubicBezTo>
                <a:cubicBezTo>
                  <a:pt x="638294" y="275517"/>
                  <a:pt x="627356" y="261053"/>
                  <a:pt x="712695" y="282388"/>
                </a:cubicBezTo>
                <a:cubicBezTo>
                  <a:pt x="726446" y="285826"/>
                  <a:pt x="738881" y="295090"/>
                  <a:pt x="753036" y="295835"/>
                </a:cubicBezTo>
                <a:cubicBezTo>
                  <a:pt x="909765" y="304084"/>
                  <a:pt x="1066801" y="304800"/>
                  <a:pt x="1223683" y="309282"/>
                </a:cubicBezTo>
                <a:cubicBezTo>
                  <a:pt x="1241612" y="313764"/>
                  <a:pt x="1260167" y="316240"/>
                  <a:pt x="1277471" y="322729"/>
                </a:cubicBezTo>
                <a:cubicBezTo>
                  <a:pt x="1296240" y="329767"/>
                  <a:pt x="1311252" y="348373"/>
                  <a:pt x="1331259" y="349623"/>
                </a:cubicBezTo>
                <a:cubicBezTo>
                  <a:pt x="1385129" y="352990"/>
                  <a:pt x="1438836" y="340658"/>
                  <a:pt x="1492624" y="336176"/>
                </a:cubicBezTo>
                <a:cubicBezTo>
                  <a:pt x="1960899" y="349184"/>
                  <a:pt x="2188207" y="363026"/>
                  <a:pt x="2689412" y="336176"/>
                </a:cubicBezTo>
                <a:cubicBezTo>
                  <a:pt x="2705550" y="335311"/>
                  <a:pt x="2716306" y="318247"/>
                  <a:pt x="2729753" y="309282"/>
                </a:cubicBezTo>
                <a:cubicBezTo>
                  <a:pt x="2734235" y="286870"/>
                  <a:pt x="2734197" y="263054"/>
                  <a:pt x="2743200" y="242047"/>
                </a:cubicBezTo>
                <a:cubicBezTo>
                  <a:pt x="2748194" y="230394"/>
                  <a:pt x="2758553" y="220399"/>
                  <a:pt x="2770095" y="215153"/>
                </a:cubicBezTo>
                <a:cubicBezTo>
                  <a:pt x="2833685" y="186249"/>
                  <a:pt x="2930268" y="165024"/>
                  <a:pt x="2998695" y="147917"/>
                </a:cubicBezTo>
                <a:cubicBezTo>
                  <a:pt x="3074895" y="152400"/>
                  <a:pt x="3151604" y="151492"/>
                  <a:pt x="3227295" y="161365"/>
                </a:cubicBezTo>
                <a:cubicBezTo>
                  <a:pt x="3255406" y="165032"/>
                  <a:pt x="3280179" y="182699"/>
                  <a:pt x="3307977" y="188259"/>
                </a:cubicBezTo>
                <a:cubicBezTo>
                  <a:pt x="3330389" y="192741"/>
                  <a:pt x="3353162" y="195692"/>
                  <a:pt x="3375212" y="201706"/>
                </a:cubicBezTo>
                <a:cubicBezTo>
                  <a:pt x="3402562" y="209165"/>
                  <a:pt x="3428096" y="223040"/>
                  <a:pt x="3455895" y="228600"/>
                </a:cubicBezTo>
                <a:cubicBezTo>
                  <a:pt x="3525828" y="242587"/>
                  <a:pt x="3529261" y="244025"/>
                  <a:pt x="3603812" y="255494"/>
                </a:cubicBezTo>
                <a:cubicBezTo>
                  <a:pt x="3635139" y="260313"/>
                  <a:pt x="3666279" y="267502"/>
                  <a:pt x="3697942" y="268941"/>
                </a:cubicBezTo>
                <a:cubicBezTo>
                  <a:pt x="3863678" y="276474"/>
                  <a:pt x="4029671" y="276767"/>
                  <a:pt x="4195483" y="282388"/>
                </a:cubicBezTo>
                <a:cubicBezTo>
                  <a:pt x="4294140" y="285732"/>
                  <a:pt x="4392706" y="291353"/>
                  <a:pt x="4491318" y="295835"/>
                </a:cubicBezTo>
                <a:cubicBezTo>
                  <a:pt x="4518212" y="300317"/>
                  <a:pt x="4544742" y="308663"/>
                  <a:pt x="4572000" y="309282"/>
                </a:cubicBezTo>
                <a:cubicBezTo>
                  <a:pt x="4939485" y="317634"/>
                  <a:pt x="5307176" y="314281"/>
                  <a:pt x="5674659" y="322729"/>
                </a:cubicBezTo>
                <a:cubicBezTo>
                  <a:pt x="5697509" y="323254"/>
                  <a:pt x="5719722" y="330633"/>
                  <a:pt x="5741895" y="336176"/>
                </a:cubicBezTo>
                <a:cubicBezTo>
                  <a:pt x="5755646" y="339614"/>
                  <a:pt x="5768789" y="345141"/>
                  <a:pt x="5782236" y="349623"/>
                </a:cubicBezTo>
                <a:cubicBezTo>
                  <a:pt x="5811616" y="393695"/>
                  <a:pt x="5792968" y="389965"/>
                  <a:pt x="5822577" y="389965"/>
                </a:cubicBez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/>
          </a:p>
        </p:txBody>
      </p:sp>
      <p:sp>
        <p:nvSpPr>
          <p:cNvPr id="10" name="Полилиния 9"/>
          <p:cNvSpPr/>
          <p:nvPr/>
        </p:nvSpPr>
        <p:spPr>
          <a:xfrm>
            <a:off x="1394673" y="4595213"/>
            <a:ext cx="6634386" cy="445521"/>
          </a:xfrm>
          <a:custGeom>
            <a:avLst/>
            <a:gdLst>
              <a:gd name="connsiteX0" fmla="*/ 0 w 5853870"/>
              <a:gd name="connsiteY0" fmla="*/ 0 h 393107"/>
              <a:gd name="connsiteX1" fmla="*/ 68367 w 5853870"/>
              <a:gd name="connsiteY1" fmla="*/ 42729 h 393107"/>
              <a:gd name="connsiteX2" fmla="*/ 170916 w 5853870"/>
              <a:gd name="connsiteY2" fmla="*/ 94004 h 393107"/>
              <a:gd name="connsiteX3" fmla="*/ 222191 w 5853870"/>
              <a:gd name="connsiteY3" fmla="*/ 111095 h 393107"/>
              <a:gd name="connsiteX4" fmla="*/ 358924 w 5853870"/>
              <a:gd name="connsiteY4" fmla="*/ 128187 h 393107"/>
              <a:gd name="connsiteX5" fmla="*/ 384561 w 5853870"/>
              <a:gd name="connsiteY5" fmla="*/ 153824 h 393107"/>
              <a:gd name="connsiteX6" fmla="*/ 435836 w 5853870"/>
              <a:gd name="connsiteY6" fmla="*/ 170916 h 393107"/>
              <a:gd name="connsiteX7" fmla="*/ 504202 w 5853870"/>
              <a:gd name="connsiteY7" fmla="*/ 213645 h 393107"/>
              <a:gd name="connsiteX8" fmla="*/ 529840 w 5853870"/>
              <a:gd name="connsiteY8" fmla="*/ 230737 h 393107"/>
              <a:gd name="connsiteX9" fmla="*/ 666572 w 5853870"/>
              <a:gd name="connsiteY9" fmla="*/ 256374 h 393107"/>
              <a:gd name="connsiteX10" fmla="*/ 717847 w 5853870"/>
              <a:gd name="connsiteY10" fmla="*/ 264920 h 393107"/>
              <a:gd name="connsiteX11" fmla="*/ 786213 w 5853870"/>
              <a:gd name="connsiteY11" fmla="*/ 273465 h 393107"/>
              <a:gd name="connsiteX12" fmla="*/ 880217 w 5853870"/>
              <a:gd name="connsiteY12" fmla="*/ 299103 h 393107"/>
              <a:gd name="connsiteX13" fmla="*/ 922946 w 5853870"/>
              <a:gd name="connsiteY13" fmla="*/ 307649 h 393107"/>
              <a:gd name="connsiteX14" fmla="*/ 1025496 w 5853870"/>
              <a:gd name="connsiteY14" fmla="*/ 316194 h 393107"/>
              <a:gd name="connsiteX15" fmla="*/ 1734797 w 5853870"/>
              <a:gd name="connsiteY15" fmla="*/ 324740 h 393107"/>
              <a:gd name="connsiteX16" fmla="*/ 2409914 w 5853870"/>
              <a:gd name="connsiteY16" fmla="*/ 307649 h 393107"/>
              <a:gd name="connsiteX17" fmla="*/ 2469735 w 5853870"/>
              <a:gd name="connsiteY17" fmla="*/ 290557 h 393107"/>
              <a:gd name="connsiteX18" fmla="*/ 2529556 w 5853870"/>
              <a:gd name="connsiteY18" fmla="*/ 282011 h 393107"/>
              <a:gd name="connsiteX19" fmla="*/ 2580830 w 5853870"/>
              <a:gd name="connsiteY19" fmla="*/ 247828 h 393107"/>
              <a:gd name="connsiteX20" fmla="*/ 2606468 w 5853870"/>
              <a:gd name="connsiteY20" fmla="*/ 222191 h 393107"/>
              <a:gd name="connsiteX21" fmla="*/ 2640651 w 5853870"/>
              <a:gd name="connsiteY21" fmla="*/ 213645 h 393107"/>
              <a:gd name="connsiteX22" fmla="*/ 2691926 w 5853870"/>
              <a:gd name="connsiteY22" fmla="*/ 196553 h 393107"/>
              <a:gd name="connsiteX23" fmla="*/ 2717563 w 5853870"/>
              <a:gd name="connsiteY23" fmla="*/ 188008 h 393107"/>
              <a:gd name="connsiteX24" fmla="*/ 2760292 w 5853870"/>
              <a:gd name="connsiteY24" fmla="*/ 179462 h 393107"/>
              <a:gd name="connsiteX25" fmla="*/ 3255948 w 5853870"/>
              <a:gd name="connsiteY25" fmla="*/ 205099 h 393107"/>
              <a:gd name="connsiteX26" fmla="*/ 3461047 w 5853870"/>
              <a:gd name="connsiteY26" fmla="*/ 230737 h 393107"/>
              <a:gd name="connsiteX27" fmla="*/ 3580688 w 5853870"/>
              <a:gd name="connsiteY27" fmla="*/ 264920 h 393107"/>
              <a:gd name="connsiteX28" fmla="*/ 3614871 w 5853870"/>
              <a:gd name="connsiteY28" fmla="*/ 273465 h 393107"/>
              <a:gd name="connsiteX29" fmla="*/ 3640509 w 5853870"/>
              <a:gd name="connsiteY29" fmla="*/ 282011 h 393107"/>
              <a:gd name="connsiteX30" fmla="*/ 3691784 w 5853870"/>
              <a:gd name="connsiteY30" fmla="*/ 290557 h 393107"/>
              <a:gd name="connsiteX31" fmla="*/ 3854154 w 5853870"/>
              <a:gd name="connsiteY31" fmla="*/ 307649 h 393107"/>
              <a:gd name="connsiteX32" fmla="*/ 3896883 w 5853870"/>
              <a:gd name="connsiteY32" fmla="*/ 316194 h 393107"/>
              <a:gd name="connsiteX33" fmla="*/ 4127619 w 5853870"/>
              <a:gd name="connsiteY33" fmla="*/ 333286 h 393107"/>
              <a:gd name="connsiteX34" fmla="*/ 4760008 w 5853870"/>
              <a:gd name="connsiteY34" fmla="*/ 341832 h 393107"/>
              <a:gd name="connsiteX35" fmla="*/ 5665862 w 5853870"/>
              <a:gd name="connsiteY35" fmla="*/ 333286 h 393107"/>
              <a:gd name="connsiteX36" fmla="*/ 5700045 w 5853870"/>
              <a:gd name="connsiteY36" fmla="*/ 350378 h 393107"/>
              <a:gd name="connsiteX37" fmla="*/ 5759866 w 5853870"/>
              <a:gd name="connsiteY37" fmla="*/ 367469 h 393107"/>
              <a:gd name="connsiteX38" fmla="*/ 5811141 w 5853870"/>
              <a:gd name="connsiteY38" fmla="*/ 384561 h 393107"/>
              <a:gd name="connsiteX39" fmla="*/ 5836778 w 5853870"/>
              <a:gd name="connsiteY39" fmla="*/ 393107 h 393107"/>
              <a:gd name="connsiteX40" fmla="*/ 5853870 w 5853870"/>
              <a:gd name="connsiteY40" fmla="*/ 393107 h 3931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</a:cxnLst>
            <a:rect l="l" t="t" r="r" b="b"/>
            <a:pathLst>
              <a:path w="5853870" h="393107">
                <a:moveTo>
                  <a:pt x="0" y="0"/>
                </a:moveTo>
                <a:cubicBezTo>
                  <a:pt x="128805" y="103043"/>
                  <a:pt x="-13612" y="-2814"/>
                  <a:pt x="68367" y="42729"/>
                </a:cubicBezTo>
                <a:cubicBezTo>
                  <a:pt x="167765" y="97950"/>
                  <a:pt x="71095" y="60730"/>
                  <a:pt x="170916" y="94004"/>
                </a:cubicBezTo>
                <a:lnTo>
                  <a:pt x="222191" y="111095"/>
                </a:lnTo>
                <a:cubicBezTo>
                  <a:pt x="319123" y="121865"/>
                  <a:pt x="273567" y="115993"/>
                  <a:pt x="358924" y="128187"/>
                </a:cubicBezTo>
                <a:cubicBezTo>
                  <a:pt x="367470" y="136733"/>
                  <a:pt x="373996" y="147955"/>
                  <a:pt x="384561" y="153824"/>
                </a:cubicBezTo>
                <a:cubicBezTo>
                  <a:pt x="400310" y="162573"/>
                  <a:pt x="435836" y="170916"/>
                  <a:pt x="435836" y="170916"/>
                </a:cubicBezTo>
                <a:cubicBezTo>
                  <a:pt x="476834" y="232414"/>
                  <a:pt x="418777" y="156695"/>
                  <a:pt x="504202" y="213645"/>
                </a:cubicBezTo>
                <a:cubicBezTo>
                  <a:pt x="512748" y="219342"/>
                  <a:pt x="520187" y="227227"/>
                  <a:pt x="529840" y="230737"/>
                </a:cubicBezTo>
                <a:cubicBezTo>
                  <a:pt x="581411" y="249490"/>
                  <a:pt x="613101" y="248735"/>
                  <a:pt x="666572" y="256374"/>
                </a:cubicBezTo>
                <a:cubicBezTo>
                  <a:pt x="683725" y="258825"/>
                  <a:pt x="700694" y="262470"/>
                  <a:pt x="717847" y="264920"/>
                </a:cubicBezTo>
                <a:cubicBezTo>
                  <a:pt x="740582" y="268168"/>
                  <a:pt x="763424" y="270617"/>
                  <a:pt x="786213" y="273465"/>
                </a:cubicBezTo>
                <a:cubicBezTo>
                  <a:pt x="823046" y="285743"/>
                  <a:pt x="832029" y="289465"/>
                  <a:pt x="880217" y="299103"/>
                </a:cubicBezTo>
                <a:cubicBezTo>
                  <a:pt x="894460" y="301952"/>
                  <a:pt x="908520" y="305952"/>
                  <a:pt x="922946" y="307649"/>
                </a:cubicBezTo>
                <a:cubicBezTo>
                  <a:pt x="957013" y="311657"/>
                  <a:pt x="991202" y="315472"/>
                  <a:pt x="1025496" y="316194"/>
                </a:cubicBezTo>
                <a:lnTo>
                  <a:pt x="1734797" y="324740"/>
                </a:lnTo>
                <a:lnTo>
                  <a:pt x="2409914" y="307649"/>
                </a:lnTo>
                <a:cubicBezTo>
                  <a:pt x="2435842" y="306712"/>
                  <a:pt x="2445989" y="295306"/>
                  <a:pt x="2469735" y="290557"/>
                </a:cubicBezTo>
                <a:cubicBezTo>
                  <a:pt x="2489487" y="286607"/>
                  <a:pt x="2509616" y="284860"/>
                  <a:pt x="2529556" y="282011"/>
                </a:cubicBezTo>
                <a:cubicBezTo>
                  <a:pt x="2546647" y="270617"/>
                  <a:pt x="2566305" y="262353"/>
                  <a:pt x="2580830" y="247828"/>
                </a:cubicBezTo>
                <a:cubicBezTo>
                  <a:pt x="2589376" y="239282"/>
                  <a:pt x="2595975" y="228187"/>
                  <a:pt x="2606468" y="222191"/>
                </a:cubicBezTo>
                <a:cubicBezTo>
                  <a:pt x="2616666" y="216364"/>
                  <a:pt x="2629401" y="217020"/>
                  <a:pt x="2640651" y="213645"/>
                </a:cubicBezTo>
                <a:cubicBezTo>
                  <a:pt x="2657907" y="208468"/>
                  <a:pt x="2674834" y="202250"/>
                  <a:pt x="2691926" y="196553"/>
                </a:cubicBezTo>
                <a:cubicBezTo>
                  <a:pt x="2700472" y="193704"/>
                  <a:pt x="2708730" y="189775"/>
                  <a:pt x="2717563" y="188008"/>
                </a:cubicBezTo>
                <a:lnTo>
                  <a:pt x="2760292" y="179462"/>
                </a:lnTo>
                <a:cubicBezTo>
                  <a:pt x="3410702" y="193916"/>
                  <a:pt x="2951386" y="167029"/>
                  <a:pt x="3255948" y="205099"/>
                </a:cubicBezTo>
                <a:cubicBezTo>
                  <a:pt x="3479283" y="233016"/>
                  <a:pt x="3352537" y="209034"/>
                  <a:pt x="3461047" y="230737"/>
                </a:cubicBezTo>
                <a:cubicBezTo>
                  <a:pt x="3529799" y="265112"/>
                  <a:pt x="3463159" y="235540"/>
                  <a:pt x="3580688" y="264920"/>
                </a:cubicBezTo>
                <a:cubicBezTo>
                  <a:pt x="3592082" y="267768"/>
                  <a:pt x="3603578" y="270239"/>
                  <a:pt x="3614871" y="273465"/>
                </a:cubicBezTo>
                <a:cubicBezTo>
                  <a:pt x="3623533" y="275940"/>
                  <a:pt x="3631715" y="280057"/>
                  <a:pt x="3640509" y="282011"/>
                </a:cubicBezTo>
                <a:cubicBezTo>
                  <a:pt x="3657424" y="285770"/>
                  <a:pt x="3674658" y="287922"/>
                  <a:pt x="3691784" y="290557"/>
                </a:cubicBezTo>
                <a:cubicBezTo>
                  <a:pt x="3770948" y="302736"/>
                  <a:pt x="3756417" y="299504"/>
                  <a:pt x="3854154" y="307649"/>
                </a:cubicBezTo>
                <a:cubicBezTo>
                  <a:pt x="3868397" y="310497"/>
                  <a:pt x="3882527" y="313985"/>
                  <a:pt x="3896883" y="316194"/>
                </a:cubicBezTo>
                <a:cubicBezTo>
                  <a:pt x="3973942" y="328049"/>
                  <a:pt x="4048715" y="331589"/>
                  <a:pt x="4127619" y="333286"/>
                </a:cubicBezTo>
                <a:lnTo>
                  <a:pt x="4760008" y="341832"/>
                </a:lnTo>
                <a:lnTo>
                  <a:pt x="5665862" y="333286"/>
                </a:lnTo>
                <a:cubicBezTo>
                  <a:pt x="5678601" y="333402"/>
                  <a:pt x="5688073" y="346024"/>
                  <a:pt x="5700045" y="350378"/>
                </a:cubicBezTo>
                <a:cubicBezTo>
                  <a:pt x="5719535" y="357465"/>
                  <a:pt x="5740045" y="361370"/>
                  <a:pt x="5759866" y="367469"/>
                </a:cubicBezTo>
                <a:cubicBezTo>
                  <a:pt x="5777086" y="372767"/>
                  <a:pt x="5794049" y="378864"/>
                  <a:pt x="5811141" y="384561"/>
                </a:cubicBezTo>
                <a:cubicBezTo>
                  <a:pt x="5819687" y="387410"/>
                  <a:pt x="5827770" y="393107"/>
                  <a:pt x="5836778" y="393107"/>
                </a:cubicBezTo>
                <a:lnTo>
                  <a:pt x="5853870" y="393107"/>
                </a:lnTo>
              </a:path>
            </a:pathLst>
          </a:custGeom>
          <a:noFill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/>
          </a:p>
        </p:txBody>
      </p:sp>
      <p:sp>
        <p:nvSpPr>
          <p:cNvPr id="11" name="Полилиния 10"/>
          <p:cNvSpPr/>
          <p:nvPr/>
        </p:nvSpPr>
        <p:spPr>
          <a:xfrm>
            <a:off x="51816" y="1559718"/>
            <a:ext cx="7677404" cy="3424863"/>
          </a:xfrm>
          <a:custGeom>
            <a:avLst/>
            <a:gdLst>
              <a:gd name="connsiteX0" fmla="*/ 0 w 6774180"/>
              <a:gd name="connsiteY0" fmla="*/ 2404699 h 3021938"/>
              <a:gd name="connsiteX1" fmla="*/ 396240 w 6774180"/>
              <a:gd name="connsiteY1" fmla="*/ 2480899 h 3021938"/>
              <a:gd name="connsiteX2" fmla="*/ 807720 w 6774180"/>
              <a:gd name="connsiteY2" fmla="*/ 2595199 h 3021938"/>
              <a:gd name="connsiteX3" fmla="*/ 944880 w 6774180"/>
              <a:gd name="connsiteY3" fmla="*/ 2564719 h 3021938"/>
              <a:gd name="connsiteX4" fmla="*/ 1211580 w 6774180"/>
              <a:gd name="connsiteY4" fmla="*/ 2663779 h 3021938"/>
              <a:gd name="connsiteX5" fmla="*/ 1409700 w 6774180"/>
              <a:gd name="connsiteY5" fmla="*/ 2747599 h 3021938"/>
              <a:gd name="connsiteX6" fmla="*/ 1668780 w 6774180"/>
              <a:gd name="connsiteY6" fmla="*/ 2846659 h 3021938"/>
              <a:gd name="connsiteX7" fmla="*/ 1851660 w 6774180"/>
              <a:gd name="connsiteY7" fmla="*/ 2892379 h 3021938"/>
              <a:gd name="connsiteX8" fmla="*/ 2164080 w 6774180"/>
              <a:gd name="connsiteY8" fmla="*/ 2960959 h 3021938"/>
              <a:gd name="connsiteX9" fmla="*/ 2385060 w 6774180"/>
              <a:gd name="connsiteY9" fmla="*/ 2968579 h 3021938"/>
              <a:gd name="connsiteX10" fmla="*/ 2880360 w 6774180"/>
              <a:gd name="connsiteY10" fmla="*/ 3014299 h 3021938"/>
              <a:gd name="connsiteX11" fmla="*/ 3070860 w 6774180"/>
              <a:gd name="connsiteY11" fmla="*/ 3006679 h 3021938"/>
              <a:gd name="connsiteX12" fmla="*/ 3108960 w 6774180"/>
              <a:gd name="connsiteY12" fmla="*/ 2869519 h 3021938"/>
              <a:gd name="connsiteX13" fmla="*/ 3238500 w 6774180"/>
              <a:gd name="connsiteY13" fmla="*/ 2785699 h 3021938"/>
              <a:gd name="connsiteX14" fmla="*/ 3474720 w 6774180"/>
              <a:gd name="connsiteY14" fmla="*/ 2686639 h 3021938"/>
              <a:gd name="connsiteX15" fmla="*/ 3741420 w 6774180"/>
              <a:gd name="connsiteY15" fmla="*/ 2511379 h 3021938"/>
              <a:gd name="connsiteX16" fmla="*/ 3886200 w 6774180"/>
              <a:gd name="connsiteY16" fmla="*/ 2198959 h 3021938"/>
              <a:gd name="connsiteX17" fmla="*/ 3916680 w 6774180"/>
              <a:gd name="connsiteY17" fmla="*/ 2069419 h 3021938"/>
              <a:gd name="connsiteX18" fmla="*/ 4122420 w 6774180"/>
              <a:gd name="connsiteY18" fmla="*/ 1871299 h 3021938"/>
              <a:gd name="connsiteX19" fmla="*/ 4343400 w 6774180"/>
              <a:gd name="connsiteY19" fmla="*/ 1741759 h 3021938"/>
              <a:gd name="connsiteX20" fmla="*/ 4594860 w 6774180"/>
              <a:gd name="connsiteY20" fmla="*/ 1391239 h 3021938"/>
              <a:gd name="connsiteX21" fmla="*/ 4846320 w 6774180"/>
              <a:gd name="connsiteY21" fmla="*/ 1162639 h 3021938"/>
              <a:gd name="connsiteX22" fmla="*/ 5113020 w 6774180"/>
              <a:gd name="connsiteY22" fmla="*/ 1017859 h 3021938"/>
              <a:gd name="connsiteX23" fmla="*/ 5334000 w 6774180"/>
              <a:gd name="connsiteY23" fmla="*/ 842599 h 3021938"/>
              <a:gd name="connsiteX24" fmla="*/ 5410200 w 6774180"/>
              <a:gd name="connsiteY24" fmla="*/ 682579 h 3021938"/>
              <a:gd name="connsiteX25" fmla="*/ 5608320 w 6774180"/>
              <a:gd name="connsiteY25" fmla="*/ 560659 h 3021938"/>
              <a:gd name="connsiteX26" fmla="*/ 6065520 w 6774180"/>
              <a:gd name="connsiteY26" fmla="*/ 408259 h 3021938"/>
              <a:gd name="connsiteX27" fmla="*/ 6339840 w 6774180"/>
              <a:gd name="connsiteY27" fmla="*/ 293959 h 3021938"/>
              <a:gd name="connsiteX28" fmla="*/ 6393180 w 6774180"/>
              <a:gd name="connsiteY28" fmla="*/ 156799 h 3021938"/>
              <a:gd name="connsiteX29" fmla="*/ 6598920 w 6774180"/>
              <a:gd name="connsiteY29" fmla="*/ 50119 h 3021938"/>
              <a:gd name="connsiteX30" fmla="*/ 6736080 w 6774180"/>
              <a:gd name="connsiteY30" fmla="*/ 4399 h 3021938"/>
              <a:gd name="connsiteX31" fmla="*/ 6774180 w 6774180"/>
              <a:gd name="connsiteY31" fmla="*/ 4399 h 302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774180" h="3021938">
                <a:moveTo>
                  <a:pt x="0" y="2404699"/>
                </a:moveTo>
                <a:cubicBezTo>
                  <a:pt x="130810" y="2426924"/>
                  <a:pt x="261620" y="2449149"/>
                  <a:pt x="396240" y="2480899"/>
                </a:cubicBezTo>
                <a:cubicBezTo>
                  <a:pt x="530860" y="2512649"/>
                  <a:pt x="716280" y="2581229"/>
                  <a:pt x="807720" y="2595199"/>
                </a:cubicBezTo>
                <a:cubicBezTo>
                  <a:pt x="899160" y="2609169"/>
                  <a:pt x="877570" y="2553289"/>
                  <a:pt x="944880" y="2564719"/>
                </a:cubicBezTo>
                <a:cubicBezTo>
                  <a:pt x="1012190" y="2576149"/>
                  <a:pt x="1134110" y="2633299"/>
                  <a:pt x="1211580" y="2663779"/>
                </a:cubicBezTo>
                <a:cubicBezTo>
                  <a:pt x="1289050" y="2694259"/>
                  <a:pt x="1333500" y="2717119"/>
                  <a:pt x="1409700" y="2747599"/>
                </a:cubicBezTo>
                <a:cubicBezTo>
                  <a:pt x="1485900" y="2778079"/>
                  <a:pt x="1595120" y="2822529"/>
                  <a:pt x="1668780" y="2846659"/>
                </a:cubicBezTo>
                <a:cubicBezTo>
                  <a:pt x="1742440" y="2870789"/>
                  <a:pt x="1769110" y="2873329"/>
                  <a:pt x="1851660" y="2892379"/>
                </a:cubicBezTo>
                <a:cubicBezTo>
                  <a:pt x="1934210" y="2911429"/>
                  <a:pt x="2075180" y="2948259"/>
                  <a:pt x="2164080" y="2960959"/>
                </a:cubicBezTo>
                <a:cubicBezTo>
                  <a:pt x="2252980" y="2973659"/>
                  <a:pt x="2265680" y="2959689"/>
                  <a:pt x="2385060" y="2968579"/>
                </a:cubicBezTo>
                <a:cubicBezTo>
                  <a:pt x="2504440" y="2977469"/>
                  <a:pt x="2766060" y="3007949"/>
                  <a:pt x="2880360" y="3014299"/>
                </a:cubicBezTo>
                <a:cubicBezTo>
                  <a:pt x="2994660" y="3020649"/>
                  <a:pt x="3032760" y="3030809"/>
                  <a:pt x="3070860" y="3006679"/>
                </a:cubicBezTo>
                <a:cubicBezTo>
                  <a:pt x="3108960" y="2982549"/>
                  <a:pt x="3081020" y="2906349"/>
                  <a:pt x="3108960" y="2869519"/>
                </a:cubicBezTo>
                <a:cubicBezTo>
                  <a:pt x="3136900" y="2832689"/>
                  <a:pt x="3177540" y="2816179"/>
                  <a:pt x="3238500" y="2785699"/>
                </a:cubicBezTo>
                <a:cubicBezTo>
                  <a:pt x="3299460" y="2755219"/>
                  <a:pt x="3390900" y="2732359"/>
                  <a:pt x="3474720" y="2686639"/>
                </a:cubicBezTo>
                <a:cubicBezTo>
                  <a:pt x="3558540" y="2640919"/>
                  <a:pt x="3672840" y="2592659"/>
                  <a:pt x="3741420" y="2511379"/>
                </a:cubicBezTo>
                <a:cubicBezTo>
                  <a:pt x="3810000" y="2430099"/>
                  <a:pt x="3856990" y="2272619"/>
                  <a:pt x="3886200" y="2198959"/>
                </a:cubicBezTo>
                <a:cubicBezTo>
                  <a:pt x="3915410" y="2125299"/>
                  <a:pt x="3877310" y="2124029"/>
                  <a:pt x="3916680" y="2069419"/>
                </a:cubicBezTo>
                <a:cubicBezTo>
                  <a:pt x="3956050" y="2014809"/>
                  <a:pt x="4051300" y="1925909"/>
                  <a:pt x="4122420" y="1871299"/>
                </a:cubicBezTo>
                <a:cubicBezTo>
                  <a:pt x="4193540" y="1816689"/>
                  <a:pt x="4264660" y="1821769"/>
                  <a:pt x="4343400" y="1741759"/>
                </a:cubicBezTo>
                <a:cubicBezTo>
                  <a:pt x="4422140" y="1661749"/>
                  <a:pt x="4511040" y="1487759"/>
                  <a:pt x="4594860" y="1391239"/>
                </a:cubicBezTo>
                <a:cubicBezTo>
                  <a:pt x="4678680" y="1294719"/>
                  <a:pt x="4759960" y="1224869"/>
                  <a:pt x="4846320" y="1162639"/>
                </a:cubicBezTo>
                <a:cubicBezTo>
                  <a:pt x="4932680" y="1100409"/>
                  <a:pt x="5031740" y="1071199"/>
                  <a:pt x="5113020" y="1017859"/>
                </a:cubicBezTo>
                <a:cubicBezTo>
                  <a:pt x="5194300" y="964519"/>
                  <a:pt x="5284470" y="898479"/>
                  <a:pt x="5334000" y="842599"/>
                </a:cubicBezTo>
                <a:cubicBezTo>
                  <a:pt x="5383530" y="786719"/>
                  <a:pt x="5364480" y="729569"/>
                  <a:pt x="5410200" y="682579"/>
                </a:cubicBezTo>
                <a:cubicBezTo>
                  <a:pt x="5455920" y="635589"/>
                  <a:pt x="5499100" y="606379"/>
                  <a:pt x="5608320" y="560659"/>
                </a:cubicBezTo>
                <a:cubicBezTo>
                  <a:pt x="5717540" y="514939"/>
                  <a:pt x="5943600" y="452709"/>
                  <a:pt x="6065520" y="408259"/>
                </a:cubicBezTo>
                <a:cubicBezTo>
                  <a:pt x="6187440" y="363809"/>
                  <a:pt x="6285230" y="335869"/>
                  <a:pt x="6339840" y="293959"/>
                </a:cubicBezTo>
                <a:cubicBezTo>
                  <a:pt x="6394450" y="252049"/>
                  <a:pt x="6350000" y="197439"/>
                  <a:pt x="6393180" y="156799"/>
                </a:cubicBezTo>
                <a:cubicBezTo>
                  <a:pt x="6436360" y="116159"/>
                  <a:pt x="6541770" y="75519"/>
                  <a:pt x="6598920" y="50119"/>
                </a:cubicBezTo>
                <a:cubicBezTo>
                  <a:pt x="6656070" y="24719"/>
                  <a:pt x="6706870" y="12019"/>
                  <a:pt x="6736080" y="4399"/>
                </a:cubicBezTo>
                <a:cubicBezTo>
                  <a:pt x="6765290" y="-3221"/>
                  <a:pt x="6769735" y="589"/>
                  <a:pt x="6774180" y="4399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/>
          </a:p>
        </p:txBody>
      </p:sp>
      <p:sp>
        <p:nvSpPr>
          <p:cNvPr id="125" name="Прямоугольник 124"/>
          <p:cNvSpPr/>
          <p:nvPr/>
        </p:nvSpPr>
        <p:spPr>
          <a:xfrm>
            <a:off x="5244565" y="3274753"/>
            <a:ext cx="1866048" cy="375728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194" tIns="30599" rIns="61194" bIns="30599" rtlCol="0" anchor="ctr" anchorCtr="1">
            <a:spAutoFit/>
          </a:bodyPr>
          <a:lstStyle/>
          <a:p>
            <a:pPr algn="just" defTabSz="777140"/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02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02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02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140"/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02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есть 27 км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20" name="Группа 119"/>
          <p:cNvGrpSpPr/>
          <p:nvPr/>
        </p:nvGrpSpPr>
        <p:grpSpPr>
          <a:xfrm>
            <a:off x="8085031" y="6763375"/>
            <a:ext cx="2790032" cy="1595463"/>
            <a:chOff x="7182762" y="5532829"/>
            <a:chExt cx="2461793" cy="1407761"/>
          </a:xfrm>
        </p:grpSpPr>
        <p:sp>
          <p:nvSpPr>
            <p:cNvPr id="121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2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3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4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477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6" name="Полилиния 125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127" name="Полилиния 126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29" name="Овал 128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41" tIns="51668" rIns="103341" bIns="51668" anchor="ctr"/>
            <a:lstStyle/>
            <a:p>
              <a:pPr algn="ctr">
                <a:defRPr/>
              </a:pPr>
              <a:endParaRPr lang="ru-RU" sz="1530" dirty="0">
                <a:solidFill>
                  <a:schemeClr val="lt1"/>
                </a:solidFill>
              </a:endParaRPr>
            </a:p>
          </p:txBody>
        </p:sp>
        <p:sp>
          <p:nvSpPr>
            <p:cNvPr id="130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220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8856">
                <a:buClr>
                  <a:srgbClr val="000000"/>
                </a:buClr>
                <a:buSzPct val="100000"/>
                <a:defRPr/>
              </a:pPr>
              <a:endParaRPr lang="ru-RU" sz="153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35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8856">
                <a:defRPr/>
              </a:pPr>
              <a:endParaRPr lang="ru-RU" sz="153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36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3227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24" tIns="64563" rIns="129124" bIns="64563">
              <a:spAutoFit/>
            </a:bodyPr>
            <a:lstStyle/>
            <a:p>
              <a:pPr algn="ctr" defTabSz="1164629">
                <a:defRPr/>
              </a:pPr>
              <a:endParaRPr lang="ru-RU" sz="153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237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8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9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0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1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2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3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4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5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6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7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8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9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0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1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2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3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4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5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6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7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8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9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0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1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2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3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4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5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6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7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8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9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0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1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2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3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4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5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6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7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8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9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0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1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2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3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4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5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6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7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8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9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0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1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2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3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4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5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6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7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8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9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0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1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2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3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4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5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6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7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8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9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0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1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2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3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4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5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7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18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19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20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19" name="Прямоугольник 1982"/>
          <p:cNvSpPr>
            <a:spLocks noChangeArrowheads="1"/>
          </p:cNvSpPr>
          <p:nvPr/>
        </p:nvSpPr>
        <p:spPr bwMode="auto">
          <a:xfrm>
            <a:off x="5244565" y="2592131"/>
            <a:ext cx="1617664" cy="203264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020" b="1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Цвелодубово</a:t>
            </a:r>
            <a:endParaRPr lang="ru-RU" altLang="ru-RU" sz="102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TextBox 130"/>
          <p:cNvSpPr txBox="1"/>
          <p:nvPr/>
        </p:nvSpPr>
        <p:spPr>
          <a:xfrm>
            <a:off x="0" y="7303394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</a:t>
            </a:r>
            <a:r>
              <a:rPr lang="en-US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Earth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9693" y="1006117"/>
            <a:ext cx="3133439" cy="1993014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19287977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0049" y="434975"/>
            <a:ext cx="10366384" cy="777240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17265" y="547926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84" tIns="33542" rIns="67084" bIns="33542"/>
          <a:lstStyle/>
          <a:p>
            <a:pPr defTabSz="776408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34535" y="5049306"/>
            <a:ext cx="153121" cy="320764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788" tIns="37895" rIns="75788" bIns="37895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408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10049" y="4570"/>
            <a:ext cx="10374230" cy="71808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47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47" dirty="0">
                <a:solidFill>
                  <a:prstClr val="white"/>
                </a:solidFill>
              </a:rPr>
              <a:t>С НЕБЛАГОПРИЯТНЫМИ МЕТЕОЯВЛЕНИЯМИ НА ТЕРРИТОРИИ</a:t>
            </a:r>
            <a:r>
              <a:rPr lang="en-US" sz="1247" dirty="0">
                <a:solidFill>
                  <a:prstClr val="white"/>
                </a:solidFill>
              </a:rPr>
              <a:t> </a:t>
            </a:r>
            <a:r>
              <a:rPr lang="ru-RU" sz="1247" dirty="0">
                <a:solidFill>
                  <a:prstClr val="white"/>
                </a:solidFill>
              </a:rPr>
              <a:t>ФЕДЕРАЛЬНОЙ  </a:t>
            </a:r>
          </a:p>
          <a:p>
            <a:r>
              <a:rPr lang="ru-RU" sz="1247" dirty="0">
                <a:solidFill>
                  <a:prstClr val="white"/>
                </a:solidFill>
              </a:rPr>
              <a:t>АВТОДОРОГИ </a:t>
            </a:r>
            <a:r>
              <a:rPr lang="ru-RU" sz="1247" dirty="0"/>
              <a:t>А-120 «САНКТ-ПЕТЕРБУРГСКОЕ ЮЖНОЕ ПОЛУКОЛЬЦО»</a:t>
            </a:r>
            <a:r>
              <a:rPr lang="ru-RU" sz="1247" dirty="0">
                <a:solidFill>
                  <a:prstClr val="white"/>
                </a:solidFill>
              </a:rPr>
              <a:t> ( НА </a:t>
            </a:r>
            <a:r>
              <a:rPr lang="ru-RU" sz="1247" dirty="0" smtClean="0">
                <a:solidFill>
                  <a:prstClr val="white"/>
                </a:solidFill>
              </a:rPr>
              <a:t>19.05.2021)</a:t>
            </a:r>
            <a:endParaRPr lang="ru-RU" sz="1247" dirty="0">
              <a:solidFill>
                <a:prstClr val="white"/>
              </a:solidFill>
            </a:endParaRPr>
          </a:p>
        </p:txBody>
      </p:sp>
      <p:sp>
        <p:nvSpPr>
          <p:cNvPr id="24" name="Прямоугольник 23"/>
          <p:cNvSpPr/>
          <p:nvPr/>
        </p:nvSpPr>
        <p:spPr>
          <a:xfrm>
            <a:off x="10049" y="685227"/>
            <a:ext cx="3143489" cy="307734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32" tIns="51816" rIns="103632" bIns="5181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24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4866164" y="3198253"/>
            <a:ext cx="1866048" cy="375728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194" tIns="30599" rIns="61194" bIns="30599" rtlCol="0" anchor="ctr" anchorCtr="1">
            <a:spAutoFit/>
          </a:bodyPr>
          <a:lstStyle/>
          <a:p>
            <a:pPr algn="just" defTabSz="777140"/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02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02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02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140"/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02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есть 35 км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1347216" y="4609521"/>
            <a:ext cx="1786225" cy="517600"/>
          </a:xfrm>
          <a:prstGeom prst="wedgeRectCallout">
            <a:avLst>
              <a:gd name="adj1" fmla="val -41991"/>
              <a:gd name="adj2" fmla="val 11482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58" tIns="49583" rIns="99158" bIns="4958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71-79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7" name="Полилиния 6"/>
          <p:cNvSpPr/>
          <p:nvPr/>
        </p:nvSpPr>
        <p:spPr>
          <a:xfrm>
            <a:off x="-8636" y="951547"/>
            <a:ext cx="6926072" cy="2893060"/>
          </a:xfrm>
          <a:custGeom>
            <a:avLst/>
            <a:gdLst>
              <a:gd name="connsiteX0" fmla="*/ 0 w 6111240"/>
              <a:gd name="connsiteY0" fmla="*/ 2552700 h 2552700"/>
              <a:gd name="connsiteX1" fmla="*/ 480060 w 6111240"/>
              <a:gd name="connsiteY1" fmla="*/ 2522220 h 2552700"/>
              <a:gd name="connsiteX2" fmla="*/ 906780 w 6111240"/>
              <a:gd name="connsiteY2" fmla="*/ 2446020 h 2552700"/>
              <a:gd name="connsiteX3" fmla="*/ 1150620 w 6111240"/>
              <a:gd name="connsiteY3" fmla="*/ 2537460 h 2552700"/>
              <a:gd name="connsiteX4" fmla="*/ 1371600 w 6111240"/>
              <a:gd name="connsiteY4" fmla="*/ 2522220 h 2552700"/>
              <a:gd name="connsiteX5" fmla="*/ 1607820 w 6111240"/>
              <a:gd name="connsiteY5" fmla="*/ 2506980 h 2552700"/>
              <a:gd name="connsiteX6" fmla="*/ 1714500 w 6111240"/>
              <a:gd name="connsiteY6" fmla="*/ 2461260 h 2552700"/>
              <a:gd name="connsiteX7" fmla="*/ 1943100 w 6111240"/>
              <a:gd name="connsiteY7" fmla="*/ 2392680 h 2552700"/>
              <a:gd name="connsiteX8" fmla="*/ 2186940 w 6111240"/>
              <a:gd name="connsiteY8" fmla="*/ 2270760 h 2552700"/>
              <a:gd name="connsiteX9" fmla="*/ 2491740 w 6111240"/>
              <a:gd name="connsiteY9" fmla="*/ 2194560 h 2552700"/>
              <a:gd name="connsiteX10" fmla="*/ 2796540 w 6111240"/>
              <a:gd name="connsiteY10" fmla="*/ 2087880 h 2552700"/>
              <a:gd name="connsiteX11" fmla="*/ 3078480 w 6111240"/>
              <a:gd name="connsiteY11" fmla="*/ 2011680 h 2552700"/>
              <a:gd name="connsiteX12" fmla="*/ 3581400 w 6111240"/>
              <a:gd name="connsiteY12" fmla="*/ 1912620 h 2552700"/>
              <a:gd name="connsiteX13" fmla="*/ 4000500 w 6111240"/>
              <a:gd name="connsiteY13" fmla="*/ 1828800 h 2552700"/>
              <a:gd name="connsiteX14" fmla="*/ 4472940 w 6111240"/>
              <a:gd name="connsiteY14" fmla="*/ 1744980 h 2552700"/>
              <a:gd name="connsiteX15" fmla="*/ 4693920 w 6111240"/>
              <a:gd name="connsiteY15" fmla="*/ 1798320 h 2552700"/>
              <a:gd name="connsiteX16" fmla="*/ 4792980 w 6111240"/>
              <a:gd name="connsiteY16" fmla="*/ 1798320 h 2552700"/>
              <a:gd name="connsiteX17" fmla="*/ 4953000 w 6111240"/>
              <a:gd name="connsiteY17" fmla="*/ 1798320 h 2552700"/>
              <a:gd name="connsiteX18" fmla="*/ 5006340 w 6111240"/>
              <a:gd name="connsiteY18" fmla="*/ 1775460 h 2552700"/>
              <a:gd name="connsiteX19" fmla="*/ 5090160 w 6111240"/>
              <a:gd name="connsiteY19" fmla="*/ 1691640 h 2552700"/>
              <a:gd name="connsiteX20" fmla="*/ 5303520 w 6111240"/>
              <a:gd name="connsiteY20" fmla="*/ 1264920 h 2552700"/>
              <a:gd name="connsiteX21" fmla="*/ 5775960 w 6111240"/>
              <a:gd name="connsiteY21" fmla="*/ 525780 h 2552700"/>
              <a:gd name="connsiteX22" fmla="*/ 5974080 w 6111240"/>
              <a:gd name="connsiteY22" fmla="*/ 190500 h 2552700"/>
              <a:gd name="connsiteX23" fmla="*/ 6111240 w 6111240"/>
              <a:gd name="connsiteY23" fmla="*/ 0 h 2552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111240" h="2552700">
                <a:moveTo>
                  <a:pt x="0" y="2552700"/>
                </a:moveTo>
                <a:cubicBezTo>
                  <a:pt x="164465" y="2546350"/>
                  <a:pt x="328930" y="2540000"/>
                  <a:pt x="480060" y="2522220"/>
                </a:cubicBezTo>
                <a:cubicBezTo>
                  <a:pt x="631190" y="2504440"/>
                  <a:pt x="795020" y="2443480"/>
                  <a:pt x="906780" y="2446020"/>
                </a:cubicBezTo>
                <a:cubicBezTo>
                  <a:pt x="1018540" y="2448560"/>
                  <a:pt x="1073150" y="2524760"/>
                  <a:pt x="1150620" y="2537460"/>
                </a:cubicBezTo>
                <a:cubicBezTo>
                  <a:pt x="1228090" y="2550160"/>
                  <a:pt x="1371600" y="2522220"/>
                  <a:pt x="1371600" y="2522220"/>
                </a:cubicBezTo>
                <a:cubicBezTo>
                  <a:pt x="1447800" y="2517140"/>
                  <a:pt x="1550670" y="2517140"/>
                  <a:pt x="1607820" y="2506980"/>
                </a:cubicBezTo>
                <a:cubicBezTo>
                  <a:pt x="1664970" y="2496820"/>
                  <a:pt x="1658620" y="2480310"/>
                  <a:pt x="1714500" y="2461260"/>
                </a:cubicBezTo>
                <a:cubicBezTo>
                  <a:pt x="1770380" y="2442210"/>
                  <a:pt x="1864360" y="2424430"/>
                  <a:pt x="1943100" y="2392680"/>
                </a:cubicBezTo>
                <a:cubicBezTo>
                  <a:pt x="2021840" y="2360930"/>
                  <a:pt x="2095500" y="2303780"/>
                  <a:pt x="2186940" y="2270760"/>
                </a:cubicBezTo>
                <a:cubicBezTo>
                  <a:pt x="2278380" y="2237740"/>
                  <a:pt x="2390140" y="2225040"/>
                  <a:pt x="2491740" y="2194560"/>
                </a:cubicBezTo>
                <a:cubicBezTo>
                  <a:pt x="2593340" y="2164080"/>
                  <a:pt x="2698750" y="2118360"/>
                  <a:pt x="2796540" y="2087880"/>
                </a:cubicBezTo>
                <a:cubicBezTo>
                  <a:pt x="2894330" y="2057400"/>
                  <a:pt x="2947670" y="2040890"/>
                  <a:pt x="3078480" y="2011680"/>
                </a:cubicBezTo>
                <a:cubicBezTo>
                  <a:pt x="3209290" y="1982470"/>
                  <a:pt x="3581400" y="1912620"/>
                  <a:pt x="3581400" y="1912620"/>
                </a:cubicBezTo>
                <a:lnTo>
                  <a:pt x="4000500" y="1828800"/>
                </a:lnTo>
                <a:cubicBezTo>
                  <a:pt x="4149090" y="1800860"/>
                  <a:pt x="4357370" y="1750060"/>
                  <a:pt x="4472940" y="1744980"/>
                </a:cubicBezTo>
                <a:cubicBezTo>
                  <a:pt x="4588510" y="1739900"/>
                  <a:pt x="4640580" y="1789430"/>
                  <a:pt x="4693920" y="1798320"/>
                </a:cubicBezTo>
                <a:cubicBezTo>
                  <a:pt x="4747260" y="1807210"/>
                  <a:pt x="4792980" y="1798320"/>
                  <a:pt x="4792980" y="1798320"/>
                </a:cubicBezTo>
                <a:cubicBezTo>
                  <a:pt x="4836160" y="1798320"/>
                  <a:pt x="4917440" y="1802130"/>
                  <a:pt x="4953000" y="1798320"/>
                </a:cubicBezTo>
                <a:cubicBezTo>
                  <a:pt x="4988560" y="1794510"/>
                  <a:pt x="4983480" y="1793240"/>
                  <a:pt x="5006340" y="1775460"/>
                </a:cubicBezTo>
                <a:cubicBezTo>
                  <a:pt x="5029200" y="1757680"/>
                  <a:pt x="5040630" y="1776730"/>
                  <a:pt x="5090160" y="1691640"/>
                </a:cubicBezTo>
                <a:cubicBezTo>
                  <a:pt x="5139690" y="1606550"/>
                  <a:pt x="5189220" y="1459230"/>
                  <a:pt x="5303520" y="1264920"/>
                </a:cubicBezTo>
                <a:cubicBezTo>
                  <a:pt x="5417820" y="1070610"/>
                  <a:pt x="5664200" y="704850"/>
                  <a:pt x="5775960" y="525780"/>
                </a:cubicBezTo>
                <a:cubicBezTo>
                  <a:pt x="5887720" y="346710"/>
                  <a:pt x="5918200" y="278130"/>
                  <a:pt x="5974080" y="190500"/>
                </a:cubicBezTo>
                <a:cubicBezTo>
                  <a:pt x="6029960" y="102870"/>
                  <a:pt x="6070600" y="51435"/>
                  <a:pt x="6111240" y="0"/>
                </a:cubicBezTo>
              </a:path>
            </a:pathLst>
          </a:custGeom>
          <a:noFill/>
          <a:ln w="4762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/>
          </a:p>
        </p:txBody>
      </p:sp>
      <p:grpSp>
        <p:nvGrpSpPr>
          <p:cNvPr id="117" name="Группа 116"/>
          <p:cNvGrpSpPr/>
          <p:nvPr/>
        </p:nvGrpSpPr>
        <p:grpSpPr>
          <a:xfrm>
            <a:off x="8134350" y="6739864"/>
            <a:ext cx="2790032" cy="1595463"/>
            <a:chOff x="7182762" y="5532829"/>
            <a:chExt cx="2461793" cy="1407761"/>
          </a:xfrm>
        </p:grpSpPr>
        <p:sp>
          <p:nvSpPr>
            <p:cNvPr id="119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1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2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477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3" name="Полилиния 122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124" name="Полилиния 123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125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26" name="Овал 125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41" tIns="51668" rIns="103341" bIns="51668" anchor="ctr"/>
            <a:lstStyle/>
            <a:p>
              <a:pPr algn="ctr">
                <a:defRPr/>
              </a:pPr>
              <a:endParaRPr lang="ru-RU" sz="1530" dirty="0">
                <a:solidFill>
                  <a:schemeClr val="lt1"/>
                </a:solidFill>
              </a:endParaRP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128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8856">
                <a:buClr>
                  <a:srgbClr val="000000"/>
                </a:buClr>
                <a:buSzPct val="100000"/>
                <a:defRPr/>
              </a:pPr>
              <a:endParaRPr lang="ru-RU" sz="153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9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8856">
                <a:defRPr/>
              </a:pPr>
              <a:endParaRPr lang="ru-RU" sz="153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0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3227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24" tIns="64563" rIns="129124" bIns="64563">
              <a:spAutoFit/>
            </a:bodyPr>
            <a:lstStyle/>
            <a:p>
              <a:pPr algn="ctr" defTabSz="1164629">
                <a:defRPr/>
              </a:pPr>
              <a:endParaRPr lang="ru-RU" sz="153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131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20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6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7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8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9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0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1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2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3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4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5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6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7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8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9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0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1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2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3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4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5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6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7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8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9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0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1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2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3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4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5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6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7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8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9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0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1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2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3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4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5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6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7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8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9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0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1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2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3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4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5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6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7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8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9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0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1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2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3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4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5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6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7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8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9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0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1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2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3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4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5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6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7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8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9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0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1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2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4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1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1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15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16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17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15" name="Прямоугольник 1982"/>
          <p:cNvSpPr>
            <a:spLocks noChangeArrowheads="1"/>
          </p:cNvSpPr>
          <p:nvPr/>
        </p:nvSpPr>
        <p:spPr bwMode="auto">
          <a:xfrm>
            <a:off x="4686821" y="2867724"/>
            <a:ext cx="972644" cy="203264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02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Мал. Колпаны</a:t>
            </a:r>
          </a:p>
        </p:txBody>
      </p:sp>
      <p:sp>
        <p:nvSpPr>
          <p:cNvPr id="118" name="TextBox 117"/>
          <p:cNvSpPr txBox="1"/>
          <p:nvPr/>
        </p:nvSpPr>
        <p:spPr>
          <a:xfrm>
            <a:off x="0" y="7303394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</a:t>
            </a:r>
            <a:r>
              <a:rPr lang="en-US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Earth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132" name="Рисунок 13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0" y="1026626"/>
            <a:ext cx="3095093" cy="1884379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4019409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30319"/>
            <a:ext cx="10363200" cy="74770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Полилиния 17"/>
          <p:cNvSpPr/>
          <p:nvPr/>
        </p:nvSpPr>
        <p:spPr>
          <a:xfrm>
            <a:off x="35456" y="3945648"/>
            <a:ext cx="9615276" cy="3086627"/>
          </a:xfrm>
          <a:custGeom>
            <a:avLst/>
            <a:gdLst>
              <a:gd name="connsiteX0" fmla="*/ 0 w 11401425"/>
              <a:gd name="connsiteY0" fmla="*/ 2990850 h 2990850"/>
              <a:gd name="connsiteX1" fmla="*/ 1457325 w 11401425"/>
              <a:gd name="connsiteY1" fmla="*/ 2867025 h 2990850"/>
              <a:gd name="connsiteX2" fmla="*/ 3552825 w 11401425"/>
              <a:gd name="connsiteY2" fmla="*/ 2286000 h 2990850"/>
              <a:gd name="connsiteX3" fmla="*/ 5372100 w 11401425"/>
              <a:gd name="connsiteY3" fmla="*/ 2038350 h 2990850"/>
              <a:gd name="connsiteX4" fmla="*/ 11401425 w 11401425"/>
              <a:gd name="connsiteY4" fmla="*/ 0 h 299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1425" h="2990850">
                <a:moveTo>
                  <a:pt x="0" y="2990850"/>
                </a:moveTo>
                <a:lnTo>
                  <a:pt x="1457325" y="2867025"/>
                </a:lnTo>
                <a:lnTo>
                  <a:pt x="3552825" y="2286000"/>
                </a:lnTo>
                <a:lnTo>
                  <a:pt x="5372100" y="2038350"/>
                </a:lnTo>
                <a:lnTo>
                  <a:pt x="11401425" y="0"/>
                </a:lnTo>
              </a:path>
            </a:pathLst>
          </a:cu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38916" name="AutoShape 24"/>
          <p:cNvSpPr>
            <a:spLocks noChangeArrowheads="1"/>
          </p:cNvSpPr>
          <p:nvPr/>
        </p:nvSpPr>
        <p:spPr bwMode="auto">
          <a:xfrm>
            <a:off x="2027100" y="4738083"/>
            <a:ext cx="2177892" cy="735409"/>
          </a:xfrm>
          <a:prstGeom prst="wedgeRectCallout">
            <a:avLst>
              <a:gd name="adj1" fmla="val 26535"/>
              <a:gd name="adj2" fmla="val 149392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32-35 км, 37-43 км, 45-47 км, 50-54 км, 59-60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Прямоугольник 130"/>
          <p:cNvSpPr/>
          <p:nvPr/>
        </p:nvSpPr>
        <p:spPr>
          <a:xfrm>
            <a:off x="4682397" y="3318342"/>
            <a:ext cx="1599962" cy="218764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0" tIns="30600" rIns="61200" bIns="30600" anchor="ctr" anchorCtr="1">
            <a:spAutoFit/>
          </a:bodyPr>
          <a:lstStyle/>
          <a:p>
            <a:pPr algn="ctr">
              <a:defRPr/>
            </a:pP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 </a:t>
            </a:r>
            <a:r>
              <a:rPr lang="ru-RU" sz="102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 км</a:t>
            </a:r>
          </a:p>
        </p:txBody>
      </p:sp>
      <p:sp>
        <p:nvSpPr>
          <p:cNvPr id="38925" name="Прямоугольник 128"/>
          <p:cNvSpPr>
            <a:spLocks noChangeArrowheads="1"/>
          </p:cNvSpPr>
          <p:nvPr/>
        </p:nvSpPr>
        <p:spPr bwMode="auto">
          <a:xfrm>
            <a:off x="4557744" y="5437850"/>
            <a:ext cx="570700" cy="21869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34" tIns="30566" rIns="61134" bIns="30566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Кипень</a:t>
            </a:r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0" y="12238"/>
            <a:ext cx="10374230" cy="71808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247" dirty="0">
                <a:solidFill>
                  <a:prstClr val="white"/>
                </a:solidFill>
              </a:rPr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247" dirty="0">
                <a:solidFill>
                  <a:prstClr val="white"/>
                </a:solidFill>
              </a:rPr>
              <a:t>С НЕБЛАГОПРИЯТНЫМИ МЕТЕОЯВЛЕНИЯМИ НА ТЕРРИТОРИИ</a:t>
            </a:r>
            <a:r>
              <a:rPr lang="en-US" sz="1247" dirty="0">
                <a:solidFill>
                  <a:prstClr val="white"/>
                </a:solidFill>
              </a:rPr>
              <a:t> </a:t>
            </a:r>
            <a:r>
              <a:rPr lang="ru-RU" sz="1247" dirty="0">
                <a:solidFill>
                  <a:prstClr val="white"/>
                </a:solidFill>
              </a:rPr>
              <a:t>ФЕДЕРАЛЬНОЙ  ТРАССЫ </a:t>
            </a:r>
            <a:r>
              <a:rPr lang="ru-RU" sz="1247" dirty="0"/>
              <a:t>А-180 «НАРВА» </a:t>
            </a:r>
            <a:r>
              <a:rPr lang="ru-RU" sz="1247" dirty="0">
                <a:solidFill>
                  <a:prstClr val="white"/>
                </a:solidFill>
              </a:rPr>
              <a:t>( НА </a:t>
            </a:r>
            <a:r>
              <a:rPr lang="ru-RU" sz="1247" dirty="0" smtClean="0">
                <a:solidFill>
                  <a:prstClr val="white"/>
                </a:solidFill>
              </a:rPr>
              <a:t>19.05.2021)</a:t>
            </a:r>
            <a:endParaRPr lang="ru-RU" sz="1247" dirty="0">
              <a:solidFill>
                <a:prstClr val="white"/>
              </a:solidFill>
            </a:endParaRPr>
          </a:p>
        </p:txBody>
      </p:sp>
      <p:sp>
        <p:nvSpPr>
          <p:cNvPr id="22" name="Прямоугольник 21"/>
          <p:cNvSpPr/>
          <p:nvPr/>
        </p:nvSpPr>
        <p:spPr>
          <a:xfrm>
            <a:off x="0" y="737762"/>
            <a:ext cx="3147569" cy="30889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32" tIns="51816" rIns="103632" bIns="5181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24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2" name="Полилиния 1"/>
          <p:cNvSpPr/>
          <p:nvPr/>
        </p:nvSpPr>
        <p:spPr>
          <a:xfrm>
            <a:off x="43180" y="3568255"/>
            <a:ext cx="7081520" cy="1416304"/>
          </a:xfrm>
          <a:custGeom>
            <a:avLst/>
            <a:gdLst>
              <a:gd name="connsiteX0" fmla="*/ 0 w 6248400"/>
              <a:gd name="connsiteY0" fmla="*/ 1249680 h 1249680"/>
              <a:gd name="connsiteX1" fmla="*/ 236220 w 6248400"/>
              <a:gd name="connsiteY1" fmla="*/ 1143000 h 1249680"/>
              <a:gd name="connsiteX2" fmla="*/ 320040 w 6248400"/>
              <a:gd name="connsiteY2" fmla="*/ 1066800 h 1249680"/>
              <a:gd name="connsiteX3" fmla="*/ 388620 w 6248400"/>
              <a:gd name="connsiteY3" fmla="*/ 1021080 h 1249680"/>
              <a:gd name="connsiteX4" fmla="*/ 472440 w 6248400"/>
              <a:gd name="connsiteY4" fmla="*/ 952500 h 1249680"/>
              <a:gd name="connsiteX5" fmla="*/ 571500 w 6248400"/>
              <a:gd name="connsiteY5" fmla="*/ 937260 h 1249680"/>
              <a:gd name="connsiteX6" fmla="*/ 640080 w 6248400"/>
              <a:gd name="connsiteY6" fmla="*/ 899160 h 1249680"/>
              <a:gd name="connsiteX7" fmla="*/ 792480 w 6248400"/>
              <a:gd name="connsiteY7" fmla="*/ 838200 h 1249680"/>
              <a:gd name="connsiteX8" fmla="*/ 914400 w 6248400"/>
              <a:gd name="connsiteY8" fmla="*/ 800100 h 1249680"/>
              <a:gd name="connsiteX9" fmla="*/ 1028700 w 6248400"/>
              <a:gd name="connsiteY9" fmla="*/ 769620 h 1249680"/>
              <a:gd name="connsiteX10" fmla="*/ 1173480 w 6248400"/>
              <a:gd name="connsiteY10" fmla="*/ 739140 h 1249680"/>
              <a:gd name="connsiteX11" fmla="*/ 1219200 w 6248400"/>
              <a:gd name="connsiteY11" fmla="*/ 731520 h 1249680"/>
              <a:gd name="connsiteX12" fmla="*/ 1424940 w 6248400"/>
              <a:gd name="connsiteY12" fmla="*/ 701040 h 1249680"/>
              <a:gd name="connsiteX13" fmla="*/ 1478280 w 6248400"/>
              <a:gd name="connsiteY13" fmla="*/ 693420 h 1249680"/>
              <a:gd name="connsiteX14" fmla="*/ 1516380 w 6248400"/>
              <a:gd name="connsiteY14" fmla="*/ 693420 h 1249680"/>
              <a:gd name="connsiteX15" fmla="*/ 1653540 w 6248400"/>
              <a:gd name="connsiteY15" fmla="*/ 693420 h 1249680"/>
              <a:gd name="connsiteX16" fmla="*/ 1729740 w 6248400"/>
              <a:gd name="connsiteY16" fmla="*/ 685800 h 1249680"/>
              <a:gd name="connsiteX17" fmla="*/ 1790700 w 6248400"/>
              <a:gd name="connsiteY17" fmla="*/ 617220 h 1249680"/>
              <a:gd name="connsiteX18" fmla="*/ 1866900 w 6248400"/>
              <a:gd name="connsiteY18" fmla="*/ 571500 h 1249680"/>
              <a:gd name="connsiteX19" fmla="*/ 1965960 w 6248400"/>
              <a:gd name="connsiteY19" fmla="*/ 541020 h 1249680"/>
              <a:gd name="connsiteX20" fmla="*/ 2072640 w 6248400"/>
              <a:gd name="connsiteY20" fmla="*/ 510540 h 1249680"/>
              <a:gd name="connsiteX21" fmla="*/ 2125980 w 6248400"/>
              <a:gd name="connsiteY21" fmla="*/ 510540 h 1249680"/>
              <a:gd name="connsiteX22" fmla="*/ 2179320 w 6248400"/>
              <a:gd name="connsiteY22" fmla="*/ 510540 h 1249680"/>
              <a:gd name="connsiteX23" fmla="*/ 2209800 w 6248400"/>
              <a:gd name="connsiteY23" fmla="*/ 518160 h 1249680"/>
              <a:gd name="connsiteX24" fmla="*/ 2369820 w 6248400"/>
              <a:gd name="connsiteY24" fmla="*/ 525780 h 1249680"/>
              <a:gd name="connsiteX25" fmla="*/ 2407920 w 6248400"/>
              <a:gd name="connsiteY25" fmla="*/ 525780 h 1249680"/>
              <a:gd name="connsiteX26" fmla="*/ 2537460 w 6248400"/>
              <a:gd name="connsiteY26" fmla="*/ 525780 h 1249680"/>
              <a:gd name="connsiteX27" fmla="*/ 2621280 w 6248400"/>
              <a:gd name="connsiteY27" fmla="*/ 510540 h 1249680"/>
              <a:gd name="connsiteX28" fmla="*/ 2842260 w 6248400"/>
              <a:gd name="connsiteY28" fmla="*/ 487680 h 1249680"/>
              <a:gd name="connsiteX29" fmla="*/ 2849880 w 6248400"/>
              <a:gd name="connsiteY29" fmla="*/ 487680 h 1249680"/>
              <a:gd name="connsiteX30" fmla="*/ 2903220 w 6248400"/>
              <a:gd name="connsiteY30" fmla="*/ 480060 h 1249680"/>
              <a:gd name="connsiteX31" fmla="*/ 2956560 w 6248400"/>
              <a:gd name="connsiteY31" fmla="*/ 464820 h 1249680"/>
              <a:gd name="connsiteX32" fmla="*/ 3025140 w 6248400"/>
              <a:gd name="connsiteY32" fmla="*/ 464820 h 1249680"/>
              <a:gd name="connsiteX33" fmla="*/ 3154680 w 6248400"/>
              <a:gd name="connsiteY33" fmla="*/ 464820 h 1249680"/>
              <a:gd name="connsiteX34" fmla="*/ 3238500 w 6248400"/>
              <a:gd name="connsiteY34" fmla="*/ 464820 h 1249680"/>
              <a:gd name="connsiteX35" fmla="*/ 3314700 w 6248400"/>
              <a:gd name="connsiteY35" fmla="*/ 464820 h 1249680"/>
              <a:gd name="connsiteX36" fmla="*/ 3375660 w 6248400"/>
              <a:gd name="connsiteY36" fmla="*/ 396240 h 1249680"/>
              <a:gd name="connsiteX37" fmla="*/ 3528060 w 6248400"/>
              <a:gd name="connsiteY37" fmla="*/ 342900 h 1249680"/>
              <a:gd name="connsiteX38" fmla="*/ 3642360 w 6248400"/>
              <a:gd name="connsiteY38" fmla="*/ 289560 h 1249680"/>
              <a:gd name="connsiteX39" fmla="*/ 3733800 w 6248400"/>
              <a:gd name="connsiteY39" fmla="*/ 259080 h 1249680"/>
              <a:gd name="connsiteX40" fmla="*/ 3794760 w 6248400"/>
              <a:gd name="connsiteY40" fmla="*/ 228600 h 1249680"/>
              <a:gd name="connsiteX41" fmla="*/ 3924300 w 6248400"/>
              <a:gd name="connsiteY41" fmla="*/ 228600 h 1249680"/>
              <a:gd name="connsiteX42" fmla="*/ 3977640 w 6248400"/>
              <a:gd name="connsiteY42" fmla="*/ 220980 h 1249680"/>
              <a:gd name="connsiteX43" fmla="*/ 4038600 w 6248400"/>
              <a:gd name="connsiteY43" fmla="*/ 213360 h 1249680"/>
              <a:gd name="connsiteX44" fmla="*/ 4107180 w 6248400"/>
              <a:gd name="connsiteY44" fmla="*/ 190500 h 1249680"/>
              <a:gd name="connsiteX45" fmla="*/ 4198620 w 6248400"/>
              <a:gd name="connsiteY45" fmla="*/ 190500 h 1249680"/>
              <a:gd name="connsiteX46" fmla="*/ 4282440 w 6248400"/>
              <a:gd name="connsiteY46" fmla="*/ 190500 h 1249680"/>
              <a:gd name="connsiteX47" fmla="*/ 4389120 w 6248400"/>
              <a:gd name="connsiteY47" fmla="*/ 190500 h 1249680"/>
              <a:gd name="connsiteX48" fmla="*/ 4594860 w 6248400"/>
              <a:gd name="connsiteY48" fmla="*/ 152400 h 1249680"/>
              <a:gd name="connsiteX49" fmla="*/ 4693920 w 6248400"/>
              <a:gd name="connsiteY49" fmla="*/ 152400 h 1249680"/>
              <a:gd name="connsiteX50" fmla="*/ 4853940 w 6248400"/>
              <a:gd name="connsiteY50" fmla="*/ 137160 h 1249680"/>
              <a:gd name="connsiteX51" fmla="*/ 5006340 w 6248400"/>
              <a:gd name="connsiteY51" fmla="*/ 99060 h 1249680"/>
              <a:gd name="connsiteX52" fmla="*/ 5097780 w 6248400"/>
              <a:gd name="connsiteY52" fmla="*/ 83820 h 1249680"/>
              <a:gd name="connsiteX53" fmla="*/ 5189220 w 6248400"/>
              <a:gd name="connsiteY53" fmla="*/ 83820 h 1249680"/>
              <a:gd name="connsiteX54" fmla="*/ 5402580 w 6248400"/>
              <a:gd name="connsiteY54" fmla="*/ 53340 h 1249680"/>
              <a:gd name="connsiteX55" fmla="*/ 5501640 w 6248400"/>
              <a:gd name="connsiteY55" fmla="*/ 53340 h 1249680"/>
              <a:gd name="connsiteX56" fmla="*/ 5753100 w 6248400"/>
              <a:gd name="connsiteY56" fmla="*/ 38100 h 1249680"/>
              <a:gd name="connsiteX57" fmla="*/ 5783580 w 6248400"/>
              <a:gd name="connsiteY57" fmla="*/ 38100 h 1249680"/>
              <a:gd name="connsiteX58" fmla="*/ 5875020 w 6248400"/>
              <a:gd name="connsiteY58" fmla="*/ 38100 h 1249680"/>
              <a:gd name="connsiteX59" fmla="*/ 5989320 w 6248400"/>
              <a:gd name="connsiteY59" fmla="*/ 15240 h 1249680"/>
              <a:gd name="connsiteX60" fmla="*/ 6103620 w 6248400"/>
              <a:gd name="connsiteY60" fmla="*/ 15240 h 1249680"/>
              <a:gd name="connsiteX61" fmla="*/ 6248400 w 6248400"/>
              <a:gd name="connsiteY61" fmla="*/ 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6248400" h="1249680">
                <a:moveTo>
                  <a:pt x="0" y="1249680"/>
                </a:moveTo>
                <a:cubicBezTo>
                  <a:pt x="91440" y="1211580"/>
                  <a:pt x="182880" y="1173480"/>
                  <a:pt x="236220" y="1143000"/>
                </a:cubicBezTo>
                <a:cubicBezTo>
                  <a:pt x="289560" y="1112520"/>
                  <a:pt x="294640" y="1087120"/>
                  <a:pt x="320040" y="1066800"/>
                </a:cubicBezTo>
                <a:cubicBezTo>
                  <a:pt x="345440" y="1046480"/>
                  <a:pt x="363220" y="1040130"/>
                  <a:pt x="388620" y="1021080"/>
                </a:cubicBezTo>
                <a:cubicBezTo>
                  <a:pt x="414020" y="1002030"/>
                  <a:pt x="441960" y="966470"/>
                  <a:pt x="472440" y="952500"/>
                </a:cubicBezTo>
                <a:cubicBezTo>
                  <a:pt x="502920" y="938530"/>
                  <a:pt x="543560" y="946150"/>
                  <a:pt x="571500" y="937260"/>
                </a:cubicBezTo>
                <a:cubicBezTo>
                  <a:pt x="599440" y="928370"/>
                  <a:pt x="603250" y="915670"/>
                  <a:pt x="640080" y="899160"/>
                </a:cubicBezTo>
                <a:cubicBezTo>
                  <a:pt x="676910" y="882650"/>
                  <a:pt x="746760" y="854710"/>
                  <a:pt x="792480" y="838200"/>
                </a:cubicBezTo>
                <a:cubicBezTo>
                  <a:pt x="838200" y="821690"/>
                  <a:pt x="875030" y="811530"/>
                  <a:pt x="914400" y="800100"/>
                </a:cubicBezTo>
                <a:cubicBezTo>
                  <a:pt x="953770" y="788670"/>
                  <a:pt x="985520" y="779780"/>
                  <a:pt x="1028700" y="769620"/>
                </a:cubicBezTo>
                <a:cubicBezTo>
                  <a:pt x="1071880" y="759460"/>
                  <a:pt x="1141730" y="745490"/>
                  <a:pt x="1173480" y="739140"/>
                </a:cubicBezTo>
                <a:cubicBezTo>
                  <a:pt x="1205230" y="732790"/>
                  <a:pt x="1219200" y="731520"/>
                  <a:pt x="1219200" y="731520"/>
                </a:cubicBezTo>
                <a:lnTo>
                  <a:pt x="1424940" y="701040"/>
                </a:lnTo>
                <a:cubicBezTo>
                  <a:pt x="1468120" y="694690"/>
                  <a:pt x="1463040" y="694690"/>
                  <a:pt x="1478280" y="693420"/>
                </a:cubicBezTo>
                <a:cubicBezTo>
                  <a:pt x="1493520" y="692150"/>
                  <a:pt x="1516380" y="693420"/>
                  <a:pt x="1516380" y="693420"/>
                </a:cubicBezTo>
                <a:cubicBezTo>
                  <a:pt x="1545590" y="693420"/>
                  <a:pt x="1617980" y="694690"/>
                  <a:pt x="1653540" y="693420"/>
                </a:cubicBezTo>
                <a:cubicBezTo>
                  <a:pt x="1689100" y="692150"/>
                  <a:pt x="1706880" y="698500"/>
                  <a:pt x="1729740" y="685800"/>
                </a:cubicBezTo>
                <a:cubicBezTo>
                  <a:pt x="1752600" y="673100"/>
                  <a:pt x="1767840" y="636270"/>
                  <a:pt x="1790700" y="617220"/>
                </a:cubicBezTo>
                <a:cubicBezTo>
                  <a:pt x="1813560" y="598170"/>
                  <a:pt x="1837690" y="584200"/>
                  <a:pt x="1866900" y="571500"/>
                </a:cubicBezTo>
                <a:cubicBezTo>
                  <a:pt x="1896110" y="558800"/>
                  <a:pt x="1931670" y="551180"/>
                  <a:pt x="1965960" y="541020"/>
                </a:cubicBezTo>
                <a:cubicBezTo>
                  <a:pt x="2000250" y="530860"/>
                  <a:pt x="2045970" y="515620"/>
                  <a:pt x="2072640" y="510540"/>
                </a:cubicBezTo>
                <a:cubicBezTo>
                  <a:pt x="2099310" y="505460"/>
                  <a:pt x="2125980" y="510540"/>
                  <a:pt x="2125980" y="510540"/>
                </a:cubicBezTo>
                <a:cubicBezTo>
                  <a:pt x="2143760" y="510540"/>
                  <a:pt x="2165350" y="509270"/>
                  <a:pt x="2179320" y="510540"/>
                </a:cubicBezTo>
                <a:cubicBezTo>
                  <a:pt x="2193290" y="511810"/>
                  <a:pt x="2178050" y="515620"/>
                  <a:pt x="2209800" y="518160"/>
                </a:cubicBezTo>
                <a:cubicBezTo>
                  <a:pt x="2241550" y="520700"/>
                  <a:pt x="2336800" y="524510"/>
                  <a:pt x="2369820" y="525780"/>
                </a:cubicBezTo>
                <a:cubicBezTo>
                  <a:pt x="2402840" y="527050"/>
                  <a:pt x="2407920" y="525780"/>
                  <a:pt x="2407920" y="525780"/>
                </a:cubicBezTo>
                <a:cubicBezTo>
                  <a:pt x="2435860" y="525780"/>
                  <a:pt x="2501900" y="528320"/>
                  <a:pt x="2537460" y="525780"/>
                </a:cubicBezTo>
                <a:cubicBezTo>
                  <a:pt x="2573020" y="523240"/>
                  <a:pt x="2570480" y="516890"/>
                  <a:pt x="2621280" y="510540"/>
                </a:cubicBezTo>
                <a:cubicBezTo>
                  <a:pt x="2672080" y="504190"/>
                  <a:pt x="2804160" y="491490"/>
                  <a:pt x="2842260" y="487680"/>
                </a:cubicBezTo>
                <a:cubicBezTo>
                  <a:pt x="2880360" y="483870"/>
                  <a:pt x="2839720" y="488950"/>
                  <a:pt x="2849880" y="487680"/>
                </a:cubicBezTo>
                <a:cubicBezTo>
                  <a:pt x="2860040" y="486410"/>
                  <a:pt x="2885440" y="483870"/>
                  <a:pt x="2903220" y="480060"/>
                </a:cubicBezTo>
                <a:cubicBezTo>
                  <a:pt x="2921000" y="476250"/>
                  <a:pt x="2936240" y="467360"/>
                  <a:pt x="2956560" y="464820"/>
                </a:cubicBezTo>
                <a:cubicBezTo>
                  <a:pt x="2976880" y="462280"/>
                  <a:pt x="3025140" y="464820"/>
                  <a:pt x="3025140" y="464820"/>
                </a:cubicBezTo>
                <a:lnTo>
                  <a:pt x="3154680" y="464820"/>
                </a:lnTo>
                <a:lnTo>
                  <a:pt x="3238500" y="464820"/>
                </a:lnTo>
                <a:cubicBezTo>
                  <a:pt x="3265170" y="464820"/>
                  <a:pt x="3291840" y="476250"/>
                  <a:pt x="3314700" y="464820"/>
                </a:cubicBezTo>
                <a:cubicBezTo>
                  <a:pt x="3337560" y="453390"/>
                  <a:pt x="3340100" y="416560"/>
                  <a:pt x="3375660" y="396240"/>
                </a:cubicBezTo>
                <a:cubicBezTo>
                  <a:pt x="3411220" y="375920"/>
                  <a:pt x="3483610" y="360680"/>
                  <a:pt x="3528060" y="342900"/>
                </a:cubicBezTo>
                <a:cubicBezTo>
                  <a:pt x="3572510" y="325120"/>
                  <a:pt x="3608070" y="303530"/>
                  <a:pt x="3642360" y="289560"/>
                </a:cubicBezTo>
                <a:cubicBezTo>
                  <a:pt x="3676650" y="275590"/>
                  <a:pt x="3708400" y="269240"/>
                  <a:pt x="3733800" y="259080"/>
                </a:cubicBezTo>
                <a:cubicBezTo>
                  <a:pt x="3759200" y="248920"/>
                  <a:pt x="3763010" y="233680"/>
                  <a:pt x="3794760" y="228600"/>
                </a:cubicBezTo>
                <a:cubicBezTo>
                  <a:pt x="3826510" y="223520"/>
                  <a:pt x="3893820" y="229870"/>
                  <a:pt x="3924300" y="228600"/>
                </a:cubicBezTo>
                <a:cubicBezTo>
                  <a:pt x="3954780" y="227330"/>
                  <a:pt x="3977640" y="220980"/>
                  <a:pt x="3977640" y="220980"/>
                </a:cubicBezTo>
                <a:cubicBezTo>
                  <a:pt x="3996690" y="218440"/>
                  <a:pt x="4017010" y="218440"/>
                  <a:pt x="4038600" y="213360"/>
                </a:cubicBezTo>
                <a:cubicBezTo>
                  <a:pt x="4060190" y="208280"/>
                  <a:pt x="4080510" y="194310"/>
                  <a:pt x="4107180" y="190500"/>
                </a:cubicBezTo>
                <a:cubicBezTo>
                  <a:pt x="4133850" y="186690"/>
                  <a:pt x="4198620" y="190500"/>
                  <a:pt x="4198620" y="190500"/>
                </a:cubicBezTo>
                <a:lnTo>
                  <a:pt x="4282440" y="190500"/>
                </a:lnTo>
                <a:cubicBezTo>
                  <a:pt x="4314190" y="190500"/>
                  <a:pt x="4337050" y="196850"/>
                  <a:pt x="4389120" y="190500"/>
                </a:cubicBezTo>
                <a:cubicBezTo>
                  <a:pt x="4441190" y="184150"/>
                  <a:pt x="4544060" y="158750"/>
                  <a:pt x="4594860" y="152400"/>
                </a:cubicBezTo>
                <a:cubicBezTo>
                  <a:pt x="4645660" y="146050"/>
                  <a:pt x="4650740" y="154940"/>
                  <a:pt x="4693920" y="152400"/>
                </a:cubicBezTo>
                <a:cubicBezTo>
                  <a:pt x="4737100" y="149860"/>
                  <a:pt x="4801870" y="146050"/>
                  <a:pt x="4853940" y="137160"/>
                </a:cubicBezTo>
                <a:cubicBezTo>
                  <a:pt x="4906010" y="128270"/>
                  <a:pt x="4965700" y="107950"/>
                  <a:pt x="5006340" y="99060"/>
                </a:cubicBezTo>
                <a:cubicBezTo>
                  <a:pt x="5046980" y="90170"/>
                  <a:pt x="5067300" y="86360"/>
                  <a:pt x="5097780" y="83820"/>
                </a:cubicBezTo>
                <a:cubicBezTo>
                  <a:pt x="5128260" y="81280"/>
                  <a:pt x="5138420" y="88900"/>
                  <a:pt x="5189220" y="83820"/>
                </a:cubicBezTo>
                <a:cubicBezTo>
                  <a:pt x="5240020" y="78740"/>
                  <a:pt x="5350510" y="58420"/>
                  <a:pt x="5402580" y="53340"/>
                </a:cubicBezTo>
                <a:cubicBezTo>
                  <a:pt x="5454650" y="48260"/>
                  <a:pt x="5443220" y="55880"/>
                  <a:pt x="5501640" y="53340"/>
                </a:cubicBezTo>
                <a:cubicBezTo>
                  <a:pt x="5560060" y="50800"/>
                  <a:pt x="5706110" y="40640"/>
                  <a:pt x="5753100" y="38100"/>
                </a:cubicBezTo>
                <a:cubicBezTo>
                  <a:pt x="5800090" y="35560"/>
                  <a:pt x="5783580" y="38100"/>
                  <a:pt x="5783580" y="38100"/>
                </a:cubicBezTo>
                <a:cubicBezTo>
                  <a:pt x="5803900" y="38100"/>
                  <a:pt x="5840730" y="41910"/>
                  <a:pt x="5875020" y="38100"/>
                </a:cubicBezTo>
                <a:cubicBezTo>
                  <a:pt x="5909310" y="34290"/>
                  <a:pt x="5951220" y="19050"/>
                  <a:pt x="5989320" y="15240"/>
                </a:cubicBezTo>
                <a:cubicBezTo>
                  <a:pt x="6027420" y="11430"/>
                  <a:pt x="6060440" y="17780"/>
                  <a:pt x="6103620" y="15240"/>
                </a:cubicBezTo>
                <a:cubicBezTo>
                  <a:pt x="6146800" y="12700"/>
                  <a:pt x="6197600" y="6350"/>
                  <a:pt x="624840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>
              <a:ln>
                <a:solidFill>
                  <a:schemeClr val="accent6">
                    <a:lumMod val="75000"/>
                  </a:schemeClr>
                </a:solidFill>
              </a:ln>
              <a:solidFill>
                <a:schemeClr val="accent6">
                  <a:lumMod val="75000"/>
                </a:schemeClr>
              </a:solidFill>
            </a:endParaRPr>
          </a:p>
        </p:txBody>
      </p:sp>
      <p:grpSp>
        <p:nvGrpSpPr>
          <p:cNvPr id="118" name="Группа 117"/>
          <p:cNvGrpSpPr/>
          <p:nvPr/>
        </p:nvGrpSpPr>
        <p:grpSpPr>
          <a:xfrm>
            <a:off x="8091933" y="6707170"/>
            <a:ext cx="2790032" cy="1595463"/>
            <a:chOff x="7182762" y="5532829"/>
            <a:chExt cx="2461793" cy="1407761"/>
          </a:xfrm>
        </p:grpSpPr>
        <p:sp>
          <p:nvSpPr>
            <p:cNvPr id="119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0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1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2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477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23" name="Полилиния 122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124" name="Полилиния 123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228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229" name="Овал 228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41" tIns="51668" rIns="103341" bIns="51668" anchor="ctr"/>
            <a:lstStyle/>
            <a:p>
              <a:pPr algn="ctr">
                <a:defRPr/>
              </a:pPr>
              <a:endParaRPr lang="ru-RU" sz="1530" dirty="0">
                <a:solidFill>
                  <a:schemeClr val="lt1"/>
                </a:solidFill>
              </a:endParaRPr>
            </a:p>
          </p:txBody>
        </p:sp>
        <p:sp>
          <p:nvSpPr>
            <p:cNvPr id="230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231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8856">
                <a:buClr>
                  <a:srgbClr val="000000"/>
                </a:buClr>
                <a:buSzPct val="100000"/>
                <a:defRPr/>
              </a:pPr>
              <a:endParaRPr lang="ru-RU" sz="153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32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8856">
                <a:defRPr/>
              </a:pPr>
              <a:endParaRPr lang="ru-RU" sz="153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33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3227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24" tIns="64563" rIns="129124" bIns="64563">
              <a:spAutoFit/>
            </a:bodyPr>
            <a:lstStyle/>
            <a:p>
              <a:pPr algn="ctr" defTabSz="1164629">
                <a:defRPr/>
              </a:pPr>
              <a:endParaRPr lang="ru-RU" sz="153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234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5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6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7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8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39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0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1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2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3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4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5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6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7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8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9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0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1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2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3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4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5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6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7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8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9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0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1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2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3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4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5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6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7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8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9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0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1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2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3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4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5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6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7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8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9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0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1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2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3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4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5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6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7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8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9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0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1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2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3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4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5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6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7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8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9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0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1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2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3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4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5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6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7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8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9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0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1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2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1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4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31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1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315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316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317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115" name="TextBox 114"/>
          <p:cNvSpPr txBox="1"/>
          <p:nvPr/>
        </p:nvSpPr>
        <p:spPr>
          <a:xfrm>
            <a:off x="0" y="7303394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</a:t>
            </a:r>
            <a:r>
              <a:rPr lang="en-US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Earth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2226" y="1069652"/>
            <a:ext cx="3159795" cy="1952663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339724877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Picture 2" descr="G:\Снимо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22132"/>
            <a:ext cx="10363200" cy="74852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31" name="Прямоугольник 130"/>
          <p:cNvSpPr/>
          <p:nvPr/>
        </p:nvSpPr>
        <p:spPr>
          <a:xfrm>
            <a:off x="4052715" y="3428410"/>
            <a:ext cx="1487750" cy="218764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0" tIns="30600" rIns="61200" bIns="30600" anchor="ctr" anchorCtr="1">
            <a:spAutoFit/>
          </a:bodyPr>
          <a:lstStyle/>
          <a:p>
            <a:pPr algn="ctr">
              <a:defRPr/>
            </a:pP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Объездные дороги: нет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86" name="AutoShape 24"/>
          <p:cNvSpPr>
            <a:spLocks noChangeArrowheads="1"/>
          </p:cNvSpPr>
          <p:nvPr/>
        </p:nvSpPr>
        <p:spPr bwMode="auto">
          <a:xfrm>
            <a:off x="536154" y="3064373"/>
            <a:ext cx="2177892" cy="541099"/>
          </a:xfrm>
          <a:prstGeom prst="wedgeRectCallout">
            <a:avLst>
              <a:gd name="adj1" fmla="val -51657"/>
              <a:gd name="adj2" fmla="val 72245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423-424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Полилиния 23"/>
          <p:cNvSpPr/>
          <p:nvPr/>
        </p:nvSpPr>
        <p:spPr>
          <a:xfrm>
            <a:off x="334548" y="3790190"/>
            <a:ext cx="234792" cy="145733"/>
          </a:xfrm>
          <a:custGeom>
            <a:avLst/>
            <a:gdLst>
              <a:gd name="connsiteX0" fmla="*/ 0 w 276225"/>
              <a:gd name="connsiteY0" fmla="*/ 0 h 171450"/>
              <a:gd name="connsiteX1" fmla="*/ 209550 w 276225"/>
              <a:gd name="connsiteY1" fmla="*/ 104775 h 171450"/>
              <a:gd name="connsiteX2" fmla="*/ 276225 w 276225"/>
              <a:gd name="connsiteY2" fmla="*/ 171450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6225" h="171450">
                <a:moveTo>
                  <a:pt x="0" y="0"/>
                </a:moveTo>
                <a:lnTo>
                  <a:pt x="209550" y="104775"/>
                </a:lnTo>
                <a:lnTo>
                  <a:pt x="276225" y="1714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5" name="Полилиния 24"/>
          <p:cNvSpPr/>
          <p:nvPr/>
        </p:nvSpPr>
        <p:spPr>
          <a:xfrm>
            <a:off x="748912" y="4293657"/>
            <a:ext cx="234792" cy="113348"/>
          </a:xfrm>
          <a:custGeom>
            <a:avLst/>
            <a:gdLst>
              <a:gd name="connsiteX0" fmla="*/ 0 w 276225"/>
              <a:gd name="connsiteY0" fmla="*/ 0 h 133350"/>
              <a:gd name="connsiteX1" fmla="*/ 133350 w 276225"/>
              <a:gd name="connsiteY1" fmla="*/ 104775 h 133350"/>
              <a:gd name="connsiteX2" fmla="*/ 276225 w 276225"/>
              <a:gd name="connsiteY2" fmla="*/ 133350 h 133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6225" h="133350">
                <a:moveTo>
                  <a:pt x="0" y="0"/>
                </a:moveTo>
                <a:lnTo>
                  <a:pt x="133350" y="104775"/>
                </a:lnTo>
                <a:lnTo>
                  <a:pt x="276225" y="1333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6" name="Полилиния 25"/>
          <p:cNvSpPr/>
          <p:nvPr/>
        </p:nvSpPr>
        <p:spPr>
          <a:xfrm>
            <a:off x="3664895" y="5264914"/>
            <a:ext cx="388620" cy="105252"/>
          </a:xfrm>
          <a:custGeom>
            <a:avLst/>
            <a:gdLst>
              <a:gd name="connsiteX0" fmla="*/ 0 w 457200"/>
              <a:gd name="connsiteY0" fmla="*/ 0 h 123825"/>
              <a:gd name="connsiteX1" fmla="*/ 209550 w 457200"/>
              <a:gd name="connsiteY1" fmla="*/ 47625 h 123825"/>
              <a:gd name="connsiteX2" fmla="*/ 457200 w 457200"/>
              <a:gd name="connsiteY2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200" h="123825">
                <a:moveTo>
                  <a:pt x="0" y="0"/>
                </a:moveTo>
                <a:lnTo>
                  <a:pt x="209550" y="47625"/>
                </a:lnTo>
                <a:lnTo>
                  <a:pt x="457200" y="1238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7" name="Полилиния 26"/>
          <p:cNvSpPr/>
          <p:nvPr/>
        </p:nvSpPr>
        <p:spPr>
          <a:xfrm>
            <a:off x="4732259" y="5481077"/>
            <a:ext cx="898683" cy="396717"/>
          </a:xfrm>
          <a:custGeom>
            <a:avLst/>
            <a:gdLst>
              <a:gd name="connsiteX0" fmla="*/ 0 w 1057275"/>
              <a:gd name="connsiteY0" fmla="*/ 9525 h 466725"/>
              <a:gd name="connsiteX1" fmla="*/ 266700 w 1057275"/>
              <a:gd name="connsiteY1" fmla="*/ 0 h 466725"/>
              <a:gd name="connsiteX2" fmla="*/ 1057275 w 1057275"/>
              <a:gd name="connsiteY2" fmla="*/ 466725 h 466725"/>
              <a:gd name="connsiteX3" fmla="*/ 1057275 w 1057275"/>
              <a:gd name="connsiteY3" fmla="*/ 466725 h 46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275" h="466725">
                <a:moveTo>
                  <a:pt x="0" y="9525"/>
                </a:moveTo>
                <a:lnTo>
                  <a:pt x="266700" y="0"/>
                </a:lnTo>
                <a:lnTo>
                  <a:pt x="1057275" y="466725"/>
                </a:lnTo>
                <a:lnTo>
                  <a:pt x="1057275" y="4667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8" name="Полилиния 27"/>
          <p:cNvSpPr/>
          <p:nvPr/>
        </p:nvSpPr>
        <p:spPr>
          <a:xfrm>
            <a:off x="6161397" y="6708897"/>
            <a:ext cx="404813" cy="331947"/>
          </a:xfrm>
          <a:custGeom>
            <a:avLst/>
            <a:gdLst>
              <a:gd name="connsiteX0" fmla="*/ 0 w 476250"/>
              <a:gd name="connsiteY0" fmla="*/ 0 h 390525"/>
              <a:gd name="connsiteX1" fmla="*/ 266700 w 476250"/>
              <a:gd name="connsiteY1" fmla="*/ 161925 h 390525"/>
              <a:gd name="connsiteX2" fmla="*/ 476250 w 476250"/>
              <a:gd name="connsiteY2" fmla="*/ 390525 h 390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76250" h="390525">
                <a:moveTo>
                  <a:pt x="0" y="0"/>
                </a:moveTo>
                <a:lnTo>
                  <a:pt x="266700" y="161925"/>
                </a:lnTo>
                <a:lnTo>
                  <a:pt x="476250" y="3905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8692" name="AutoShape 24"/>
          <p:cNvSpPr>
            <a:spLocks noChangeArrowheads="1"/>
          </p:cNvSpPr>
          <p:nvPr/>
        </p:nvSpPr>
        <p:spPr bwMode="auto">
          <a:xfrm>
            <a:off x="192526" y="5317540"/>
            <a:ext cx="2177892" cy="541099"/>
          </a:xfrm>
          <a:prstGeom prst="wedgeRectCallout">
            <a:avLst>
              <a:gd name="adj1" fmla="val -18442"/>
              <a:gd name="adj2" fmla="val -20692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419-420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3" name="AutoShape 24"/>
          <p:cNvSpPr>
            <a:spLocks noChangeArrowheads="1"/>
          </p:cNvSpPr>
          <p:nvPr/>
        </p:nvSpPr>
        <p:spPr bwMode="auto">
          <a:xfrm>
            <a:off x="4185913" y="4314590"/>
            <a:ext cx="2177892" cy="541099"/>
          </a:xfrm>
          <a:prstGeom prst="wedgeRectCallout">
            <a:avLst>
              <a:gd name="adj1" fmla="val -59031"/>
              <a:gd name="adj2" fmla="val 11018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385-387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4" name="AutoShape 24"/>
          <p:cNvSpPr>
            <a:spLocks noChangeArrowheads="1"/>
          </p:cNvSpPr>
          <p:nvPr/>
        </p:nvSpPr>
        <p:spPr bwMode="auto">
          <a:xfrm>
            <a:off x="3312041" y="6006891"/>
            <a:ext cx="2177892" cy="541099"/>
          </a:xfrm>
          <a:prstGeom prst="wedgeRectCallout">
            <a:avLst>
              <a:gd name="adj1" fmla="val 34588"/>
              <a:gd name="adj2" fmla="val -10131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363-369 км, 371-376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5" name="AutoShape 24"/>
          <p:cNvSpPr>
            <a:spLocks noChangeArrowheads="1"/>
          </p:cNvSpPr>
          <p:nvPr/>
        </p:nvSpPr>
        <p:spPr bwMode="auto">
          <a:xfrm>
            <a:off x="4185913" y="7158072"/>
            <a:ext cx="2177892" cy="541099"/>
          </a:xfrm>
          <a:prstGeom prst="wedgeRectCallout">
            <a:avLst>
              <a:gd name="adj1" fmla="val 45741"/>
              <a:gd name="adj2" fmla="val -7438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68" tIns="37188" rIns="74368" bIns="37188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350-353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Text Box 2"/>
          <p:cNvSpPr txBox="1">
            <a:spLocks noChangeArrowheads="1"/>
          </p:cNvSpPr>
          <p:nvPr/>
        </p:nvSpPr>
        <p:spPr bwMode="auto">
          <a:xfrm>
            <a:off x="-17896" y="4052"/>
            <a:ext cx="10374230" cy="71808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dirty="0"/>
              <a:t>С НЕБЛАГОПРИЯТНЫМИ МЕТЕОЯВЛЕНИЯМИ НА ТЕРРИТОРИИ</a:t>
            </a:r>
            <a:r>
              <a:rPr lang="en-US" dirty="0"/>
              <a:t> </a:t>
            </a:r>
            <a:r>
              <a:rPr lang="ru-RU" dirty="0"/>
              <a:t>ФЕДЕРАЛЬНОЙ  ТРАССЫ А-114 «ВОЛОГДА-НОВАЯ ЛАДОГА» </a:t>
            </a:r>
          </a:p>
          <a:p>
            <a:r>
              <a:rPr lang="ru-RU" dirty="0"/>
              <a:t>(НА </a:t>
            </a:r>
            <a:r>
              <a:rPr lang="ru-RU" dirty="0" smtClean="0"/>
              <a:t>19.05.2021)</a:t>
            </a:r>
            <a:endParaRPr lang="ru-RU" dirty="0"/>
          </a:p>
        </p:txBody>
      </p:sp>
      <p:sp>
        <p:nvSpPr>
          <p:cNvPr id="137" name="Овал 136"/>
          <p:cNvSpPr>
            <a:spLocks noChangeArrowheads="1"/>
          </p:cNvSpPr>
          <p:nvPr/>
        </p:nvSpPr>
        <p:spPr bwMode="auto">
          <a:xfrm rot="5238055">
            <a:off x="3343375" y="5061943"/>
            <a:ext cx="162060" cy="186202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41" tIns="51668" rIns="103341" bIns="5166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240" name="Group 316"/>
          <p:cNvGrpSpPr>
            <a:grpSpLocks/>
          </p:cNvGrpSpPr>
          <p:nvPr/>
        </p:nvGrpSpPr>
        <p:grpSpPr bwMode="auto">
          <a:xfrm>
            <a:off x="3056323" y="5016709"/>
            <a:ext cx="211445" cy="168288"/>
            <a:chOff x="4727" y="2506"/>
            <a:chExt cx="706" cy="1172"/>
          </a:xfrm>
        </p:grpSpPr>
        <p:sp>
          <p:nvSpPr>
            <p:cNvPr id="2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2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</p:grpSp>
      <p:grpSp>
        <p:nvGrpSpPr>
          <p:cNvPr id="319" name="Группа 629"/>
          <p:cNvGrpSpPr>
            <a:grpSpLocks/>
          </p:cNvGrpSpPr>
          <p:nvPr/>
        </p:nvGrpSpPr>
        <p:grpSpPr bwMode="auto">
          <a:xfrm>
            <a:off x="3521219" y="4880933"/>
            <a:ext cx="234371" cy="228642"/>
            <a:chOff x="142483" y="3760971"/>
            <a:chExt cx="346075" cy="386605"/>
          </a:xfrm>
        </p:grpSpPr>
        <p:sp>
          <p:nvSpPr>
            <p:cNvPr id="32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885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2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885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2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24" tIns="64563" rIns="129124" bIns="64563">
              <a:spAutoFit/>
            </a:bodyPr>
            <a:lstStyle/>
            <a:p>
              <a:pPr algn="ctr" defTabSz="1164629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325" name="Группа 324"/>
          <p:cNvGrpSpPr/>
          <p:nvPr/>
        </p:nvGrpSpPr>
        <p:grpSpPr>
          <a:xfrm>
            <a:off x="8106086" y="6708897"/>
            <a:ext cx="2790032" cy="1595463"/>
            <a:chOff x="7182762" y="5532829"/>
            <a:chExt cx="2461793" cy="1407761"/>
          </a:xfrm>
        </p:grpSpPr>
        <p:sp>
          <p:nvSpPr>
            <p:cNvPr id="326" name="Rectangle 93"/>
            <p:cNvSpPr>
              <a:spLocks noChangeArrowheads="1"/>
            </p:cNvSpPr>
            <p:nvPr/>
          </p:nvSpPr>
          <p:spPr bwMode="auto">
            <a:xfrm>
              <a:off x="7182762" y="5587486"/>
              <a:ext cx="1990745" cy="1249147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327" name="Text Box 97"/>
            <p:cNvSpPr txBox="1">
              <a:spLocks noChangeArrowheads="1"/>
            </p:cNvSpPr>
            <p:nvPr/>
          </p:nvSpPr>
          <p:spPr bwMode="auto">
            <a:xfrm>
              <a:off x="7562079" y="5532829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328" name="Text Box 97"/>
            <p:cNvSpPr txBox="1">
              <a:spLocks noChangeArrowheads="1"/>
            </p:cNvSpPr>
            <p:nvPr/>
          </p:nvSpPr>
          <p:spPr bwMode="auto">
            <a:xfrm>
              <a:off x="7517592" y="6672888"/>
              <a:ext cx="1526926" cy="26770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329" name="Text Box 97"/>
            <p:cNvSpPr txBox="1">
              <a:spLocks noChangeArrowheads="1"/>
            </p:cNvSpPr>
            <p:nvPr/>
          </p:nvSpPr>
          <p:spPr bwMode="auto">
            <a:xfrm>
              <a:off x="7434717" y="5658637"/>
              <a:ext cx="1827897" cy="47703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12" tIns="72507" rIns="145012" bIns="7250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330" name="Полилиния 329"/>
            <p:cNvSpPr/>
            <p:nvPr/>
          </p:nvSpPr>
          <p:spPr>
            <a:xfrm>
              <a:off x="7221812" y="5745803"/>
              <a:ext cx="261567" cy="96212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331" name="Полилиния 330"/>
            <p:cNvSpPr/>
            <p:nvPr/>
          </p:nvSpPr>
          <p:spPr>
            <a:xfrm>
              <a:off x="7249008" y="6035632"/>
              <a:ext cx="234034" cy="82743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15" tIns="51807" rIns="103615" bIns="51807" rtlCol="0" anchor="ctr"/>
            <a:lstStyle/>
            <a:p>
              <a:pPr algn="ctr"/>
              <a:endParaRPr lang="ru-RU" sz="771" dirty="0"/>
            </a:p>
          </p:txBody>
        </p:sp>
        <p:sp>
          <p:nvSpPr>
            <p:cNvPr id="332" name="Text Box 97"/>
            <p:cNvSpPr txBox="1">
              <a:spLocks noChangeArrowheads="1"/>
            </p:cNvSpPr>
            <p:nvPr/>
          </p:nvSpPr>
          <p:spPr bwMode="auto">
            <a:xfrm>
              <a:off x="7441421" y="5984994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333" name="Овал 332"/>
            <p:cNvSpPr>
              <a:spLocks noChangeArrowheads="1"/>
            </p:cNvSpPr>
            <p:nvPr/>
          </p:nvSpPr>
          <p:spPr bwMode="auto">
            <a:xfrm rot="5238055">
              <a:off x="7282418" y="6181468"/>
              <a:ext cx="108294" cy="116875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41" tIns="51668" rIns="103341" bIns="51668" anchor="ctr"/>
            <a:lstStyle/>
            <a:p>
              <a:pPr algn="ctr">
                <a:defRPr/>
              </a:pPr>
              <a:endParaRPr lang="ru-RU" sz="1530" dirty="0">
                <a:solidFill>
                  <a:schemeClr val="lt1"/>
                </a:solidFill>
              </a:endParaRPr>
            </a:p>
          </p:txBody>
        </p:sp>
        <p:sp>
          <p:nvSpPr>
            <p:cNvPr id="334" name="Text Box 97"/>
            <p:cNvSpPr txBox="1">
              <a:spLocks noChangeArrowheads="1"/>
            </p:cNvSpPr>
            <p:nvPr/>
          </p:nvSpPr>
          <p:spPr bwMode="auto">
            <a:xfrm>
              <a:off x="7369711" y="6122557"/>
              <a:ext cx="1827897" cy="23388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27" tIns="72515" rIns="145027" bIns="72515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  <p:sp>
          <p:nvSpPr>
            <p:cNvPr id="335" name="Line 281"/>
            <p:cNvSpPr>
              <a:spLocks noChangeShapeType="1"/>
            </p:cNvSpPr>
            <p:nvPr/>
          </p:nvSpPr>
          <p:spPr bwMode="auto">
            <a:xfrm>
              <a:off x="7251600" y="6376640"/>
              <a:ext cx="0" cy="123286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8856">
                <a:buClr>
                  <a:srgbClr val="000000"/>
                </a:buClr>
                <a:buSzPct val="100000"/>
                <a:defRPr/>
              </a:pPr>
              <a:endParaRPr lang="ru-RU" sz="153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36" name="Freeform 285"/>
            <p:cNvSpPr>
              <a:spLocks/>
            </p:cNvSpPr>
            <p:nvPr/>
          </p:nvSpPr>
          <p:spPr bwMode="auto">
            <a:xfrm>
              <a:off x="7248522" y="6355250"/>
              <a:ext cx="152753" cy="93729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8856">
                <a:defRPr/>
              </a:pPr>
              <a:endParaRPr lang="ru-RU" sz="153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37" name="Text Box 286"/>
            <p:cNvSpPr txBox="1">
              <a:spLocks noChangeArrowheads="1"/>
            </p:cNvSpPr>
            <p:nvPr/>
          </p:nvSpPr>
          <p:spPr bwMode="auto">
            <a:xfrm>
              <a:off x="7217040" y="6341223"/>
              <a:ext cx="195463" cy="322796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24" tIns="64563" rIns="129124" bIns="64563">
              <a:spAutoFit/>
            </a:bodyPr>
            <a:lstStyle/>
            <a:p>
              <a:pPr algn="ctr" defTabSz="1164629">
                <a:defRPr/>
              </a:pPr>
              <a:endParaRPr lang="ru-RU" sz="153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  <p:sp>
          <p:nvSpPr>
            <p:cNvPr id="338" name="Freeform 317"/>
            <p:cNvSpPr>
              <a:spLocks/>
            </p:cNvSpPr>
            <p:nvPr/>
          </p:nvSpPr>
          <p:spPr bwMode="auto">
            <a:xfrm>
              <a:off x="7218427" y="6634392"/>
              <a:ext cx="14954" cy="13124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39" name="Freeform 318"/>
            <p:cNvSpPr>
              <a:spLocks/>
            </p:cNvSpPr>
            <p:nvPr/>
          </p:nvSpPr>
          <p:spPr bwMode="auto">
            <a:xfrm>
              <a:off x="7233381" y="6525686"/>
              <a:ext cx="210657" cy="121830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0" name="Rectangle 319"/>
            <p:cNvSpPr>
              <a:spLocks noChangeArrowheads="1"/>
            </p:cNvSpPr>
            <p:nvPr/>
          </p:nvSpPr>
          <p:spPr bwMode="auto">
            <a:xfrm>
              <a:off x="7368292" y="6582883"/>
              <a:ext cx="1365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1" name="Rectangle 320"/>
            <p:cNvSpPr>
              <a:spLocks noChangeArrowheads="1"/>
            </p:cNvSpPr>
            <p:nvPr/>
          </p:nvSpPr>
          <p:spPr bwMode="auto">
            <a:xfrm>
              <a:off x="7361791" y="6588023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2" name="Rectangle 321"/>
            <p:cNvSpPr>
              <a:spLocks noChangeArrowheads="1"/>
            </p:cNvSpPr>
            <p:nvPr/>
          </p:nvSpPr>
          <p:spPr bwMode="auto">
            <a:xfrm>
              <a:off x="7406653" y="6577086"/>
              <a:ext cx="1365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3" name="Rectangle 322"/>
            <p:cNvSpPr>
              <a:spLocks noChangeArrowheads="1"/>
            </p:cNvSpPr>
            <p:nvPr/>
          </p:nvSpPr>
          <p:spPr bwMode="auto">
            <a:xfrm>
              <a:off x="7400151" y="6582883"/>
              <a:ext cx="13004" cy="39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4" name="Rectangle 323"/>
            <p:cNvSpPr>
              <a:spLocks noChangeArrowheads="1"/>
            </p:cNvSpPr>
            <p:nvPr/>
          </p:nvSpPr>
          <p:spPr bwMode="auto">
            <a:xfrm>
              <a:off x="7400151" y="657194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5" name="Rectangle 324"/>
            <p:cNvSpPr>
              <a:spLocks noChangeArrowheads="1"/>
            </p:cNvSpPr>
            <p:nvPr/>
          </p:nvSpPr>
          <p:spPr bwMode="auto">
            <a:xfrm>
              <a:off x="723338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6" name="Rectangle 325"/>
            <p:cNvSpPr>
              <a:spLocks noChangeArrowheads="1"/>
            </p:cNvSpPr>
            <p:nvPr/>
          </p:nvSpPr>
          <p:spPr bwMode="auto">
            <a:xfrm>
              <a:off x="7233381" y="6575993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7" name="Rectangle 326"/>
            <p:cNvSpPr>
              <a:spLocks noChangeArrowheads="1"/>
            </p:cNvSpPr>
            <p:nvPr/>
          </p:nvSpPr>
          <p:spPr bwMode="auto">
            <a:xfrm>
              <a:off x="7233381" y="6586820"/>
              <a:ext cx="5852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8" name="Rectangle 327"/>
            <p:cNvSpPr>
              <a:spLocks noChangeArrowheads="1"/>
            </p:cNvSpPr>
            <p:nvPr/>
          </p:nvSpPr>
          <p:spPr bwMode="auto">
            <a:xfrm>
              <a:off x="7289621" y="6581680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49" name="Rectangle 328"/>
            <p:cNvSpPr>
              <a:spLocks noChangeArrowheads="1"/>
            </p:cNvSpPr>
            <p:nvPr/>
          </p:nvSpPr>
          <p:spPr bwMode="auto">
            <a:xfrm>
              <a:off x="7282469" y="6586820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0" name="Rectangle 329"/>
            <p:cNvSpPr>
              <a:spLocks noChangeArrowheads="1"/>
            </p:cNvSpPr>
            <p:nvPr/>
          </p:nvSpPr>
          <p:spPr bwMode="auto">
            <a:xfrm>
              <a:off x="723338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1" name="Rectangle 330"/>
            <p:cNvSpPr>
              <a:spLocks noChangeArrowheads="1"/>
            </p:cNvSpPr>
            <p:nvPr/>
          </p:nvSpPr>
          <p:spPr bwMode="auto">
            <a:xfrm>
              <a:off x="7233381" y="6617769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2" name="Rectangle 331"/>
            <p:cNvSpPr>
              <a:spLocks noChangeArrowheads="1"/>
            </p:cNvSpPr>
            <p:nvPr/>
          </p:nvSpPr>
          <p:spPr bwMode="auto">
            <a:xfrm>
              <a:off x="7233381" y="6628596"/>
              <a:ext cx="5852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3" name="Rectangle 332"/>
            <p:cNvSpPr>
              <a:spLocks noChangeArrowheads="1"/>
            </p:cNvSpPr>
            <p:nvPr/>
          </p:nvSpPr>
          <p:spPr bwMode="auto">
            <a:xfrm>
              <a:off x="7289621" y="6622909"/>
              <a:ext cx="13004" cy="4593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4" name="Rectangle 333"/>
            <p:cNvSpPr>
              <a:spLocks noChangeArrowheads="1"/>
            </p:cNvSpPr>
            <p:nvPr/>
          </p:nvSpPr>
          <p:spPr bwMode="auto">
            <a:xfrm>
              <a:off x="7282469" y="6628596"/>
              <a:ext cx="13004" cy="404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5" name="Freeform 334"/>
            <p:cNvSpPr>
              <a:spLocks/>
            </p:cNvSpPr>
            <p:nvPr/>
          </p:nvSpPr>
          <p:spPr bwMode="auto">
            <a:xfrm>
              <a:off x="7314978" y="6581680"/>
              <a:ext cx="47463" cy="9733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6" name="Freeform 335"/>
            <p:cNvSpPr>
              <a:spLocks/>
            </p:cNvSpPr>
            <p:nvPr/>
          </p:nvSpPr>
          <p:spPr bwMode="auto">
            <a:xfrm>
              <a:off x="7238582" y="6519343"/>
              <a:ext cx="199929" cy="16076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7" name="Rectangle 336"/>
            <p:cNvSpPr>
              <a:spLocks noChangeArrowheads="1"/>
            </p:cNvSpPr>
            <p:nvPr/>
          </p:nvSpPr>
          <p:spPr bwMode="auto">
            <a:xfrm>
              <a:off x="7438511" y="6529076"/>
              <a:ext cx="9428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8" name="Rectangle 337"/>
            <p:cNvSpPr>
              <a:spLocks noChangeArrowheads="1"/>
            </p:cNvSpPr>
            <p:nvPr/>
          </p:nvSpPr>
          <p:spPr bwMode="auto">
            <a:xfrm>
              <a:off x="7228830" y="6529076"/>
              <a:ext cx="9753" cy="13124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59" name="Rectangle 338"/>
            <p:cNvSpPr>
              <a:spLocks noChangeArrowheads="1"/>
            </p:cNvSpPr>
            <p:nvPr/>
          </p:nvSpPr>
          <p:spPr bwMode="auto">
            <a:xfrm>
              <a:off x="7315628" y="6591413"/>
              <a:ext cx="46162" cy="3609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0" name="Rectangle 339"/>
            <p:cNvSpPr>
              <a:spLocks noChangeArrowheads="1"/>
            </p:cNvSpPr>
            <p:nvPr/>
          </p:nvSpPr>
          <p:spPr bwMode="auto">
            <a:xfrm>
              <a:off x="7315628" y="6627503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1" name="Rectangle 340"/>
            <p:cNvSpPr>
              <a:spLocks noChangeArrowheads="1"/>
            </p:cNvSpPr>
            <p:nvPr/>
          </p:nvSpPr>
          <p:spPr bwMode="auto">
            <a:xfrm>
              <a:off x="7315628" y="6634392"/>
              <a:ext cx="46162" cy="164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2" name="Rectangle 341"/>
            <p:cNvSpPr>
              <a:spLocks noChangeArrowheads="1"/>
            </p:cNvSpPr>
            <p:nvPr/>
          </p:nvSpPr>
          <p:spPr bwMode="auto">
            <a:xfrm>
              <a:off x="7315628" y="6640626"/>
              <a:ext cx="46162" cy="175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3" name="Rectangle 342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4" name="Rectangle 343"/>
            <p:cNvSpPr>
              <a:spLocks noChangeArrowheads="1"/>
            </p:cNvSpPr>
            <p:nvPr/>
          </p:nvSpPr>
          <p:spPr bwMode="auto">
            <a:xfrm>
              <a:off x="7339685" y="6593710"/>
              <a:ext cx="1950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5" name="Rectangle 344"/>
            <p:cNvSpPr>
              <a:spLocks noChangeArrowheads="1"/>
            </p:cNvSpPr>
            <p:nvPr/>
          </p:nvSpPr>
          <p:spPr bwMode="auto">
            <a:xfrm>
              <a:off x="7317579" y="6593710"/>
              <a:ext cx="20155" cy="33793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6" name="Rectangle 345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7" name="Rectangle 346"/>
            <p:cNvSpPr>
              <a:spLocks noChangeArrowheads="1"/>
            </p:cNvSpPr>
            <p:nvPr/>
          </p:nvSpPr>
          <p:spPr bwMode="auto">
            <a:xfrm>
              <a:off x="7361791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8" name="Rectangle 347"/>
            <p:cNvSpPr>
              <a:spLocks noChangeArrowheads="1"/>
            </p:cNvSpPr>
            <p:nvPr/>
          </p:nvSpPr>
          <p:spPr bwMode="auto">
            <a:xfrm>
              <a:off x="7304575" y="6619519"/>
              <a:ext cx="11053" cy="2799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69" name="Rectangle 348"/>
            <p:cNvSpPr>
              <a:spLocks noChangeArrowheads="1"/>
            </p:cNvSpPr>
            <p:nvPr/>
          </p:nvSpPr>
          <p:spPr bwMode="auto">
            <a:xfrm>
              <a:off x="7315628" y="6629252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0" name="Rectangle 349"/>
            <p:cNvSpPr>
              <a:spLocks noChangeArrowheads="1"/>
            </p:cNvSpPr>
            <p:nvPr/>
          </p:nvSpPr>
          <p:spPr bwMode="auto">
            <a:xfrm>
              <a:off x="7315628" y="6636033"/>
              <a:ext cx="46162" cy="4593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1" name="Rectangle 350"/>
            <p:cNvSpPr>
              <a:spLocks noChangeArrowheads="1"/>
            </p:cNvSpPr>
            <p:nvPr/>
          </p:nvSpPr>
          <p:spPr bwMode="auto">
            <a:xfrm>
              <a:off x="7315628" y="6642376"/>
              <a:ext cx="46162" cy="5140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2" name="Rectangle 351"/>
            <p:cNvSpPr>
              <a:spLocks noChangeArrowheads="1"/>
            </p:cNvSpPr>
            <p:nvPr/>
          </p:nvSpPr>
          <p:spPr bwMode="auto">
            <a:xfrm>
              <a:off x="7339685" y="6613723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3" name="Rectangle 352"/>
            <p:cNvSpPr>
              <a:spLocks noChangeArrowheads="1"/>
            </p:cNvSpPr>
            <p:nvPr/>
          </p:nvSpPr>
          <p:spPr bwMode="auto">
            <a:xfrm>
              <a:off x="7317579" y="6613723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4" name="Rectangle 353"/>
            <p:cNvSpPr>
              <a:spLocks noChangeArrowheads="1"/>
            </p:cNvSpPr>
            <p:nvPr/>
          </p:nvSpPr>
          <p:spPr bwMode="auto">
            <a:xfrm>
              <a:off x="7339685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5" name="Rectangle 354"/>
            <p:cNvSpPr>
              <a:spLocks noChangeArrowheads="1"/>
            </p:cNvSpPr>
            <p:nvPr/>
          </p:nvSpPr>
          <p:spPr bwMode="auto">
            <a:xfrm>
              <a:off x="7333183" y="6607489"/>
              <a:ext cx="4551" cy="56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6" name="Rectangle 355"/>
            <p:cNvSpPr>
              <a:spLocks noChangeArrowheads="1"/>
            </p:cNvSpPr>
            <p:nvPr/>
          </p:nvSpPr>
          <p:spPr bwMode="auto">
            <a:xfrm>
              <a:off x="7339685" y="6616566"/>
              <a:ext cx="1950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7" name="Rectangle 356"/>
            <p:cNvSpPr>
              <a:spLocks noChangeArrowheads="1"/>
            </p:cNvSpPr>
            <p:nvPr/>
          </p:nvSpPr>
          <p:spPr bwMode="auto">
            <a:xfrm>
              <a:off x="7317579" y="6616566"/>
              <a:ext cx="20155" cy="229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8" name="Rectangle 357"/>
            <p:cNvSpPr>
              <a:spLocks noChangeArrowheads="1"/>
            </p:cNvSpPr>
            <p:nvPr/>
          </p:nvSpPr>
          <p:spPr bwMode="auto">
            <a:xfrm>
              <a:off x="7361791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79" name="Rectangle 358"/>
            <p:cNvSpPr>
              <a:spLocks noChangeArrowheads="1"/>
            </p:cNvSpPr>
            <p:nvPr/>
          </p:nvSpPr>
          <p:spPr bwMode="auto">
            <a:xfrm>
              <a:off x="7304575" y="6633736"/>
              <a:ext cx="11053" cy="295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0" name="Rectangle 359"/>
            <p:cNvSpPr>
              <a:spLocks noChangeArrowheads="1"/>
            </p:cNvSpPr>
            <p:nvPr/>
          </p:nvSpPr>
          <p:spPr bwMode="auto">
            <a:xfrm>
              <a:off x="7415755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1" name="Rectangle 360"/>
            <p:cNvSpPr>
              <a:spLocks noChangeArrowheads="1"/>
            </p:cNvSpPr>
            <p:nvPr/>
          </p:nvSpPr>
          <p:spPr bwMode="auto">
            <a:xfrm>
              <a:off x="7381296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2" name="Rectangle 361"/>
            <p:cNvSpPr>
              <a:spLocks noChangeArrowheads="1"/>
            </p:cNvSpPr>
            <p:nvPr/>
          </p:nvSpPr>
          <p:spPr bwMode="auto">
            <a:xfrm>
              <a:off x="727856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3" name="Rectangle 362"/>
            <p:cNvSpPr>
              <a:spLocks noChangeArrowheads="1"/>
            </p:cNvSpPr>
            <p:nvPr/>
          </p:nvSpPr>
          <p:spPr bwMode="auto">
            <a:xfrm>
              <a:off x="7346837" y="6545699"/>
              <a:ext cx="1755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4" name="Rectangle 363"/>
            <p:cNvSpPr>
              <a:spLocks noChangeArrowheads="1"/>
            </p:cNvSpPr>
            <p:nvPr/>
          </p:nvSpPr>
          <p:spPr bwMode="auto">
            <a:xfrm>
              <a:off x="7381296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5" name="Rectangle 364"/>
            <p:cNvSpPr>
              <a:spLocks noChangeArrowheads="1"/>
            </p:cNvSpPr>
            <p:nvPr/>
          </p:nvSpPr>
          <p:spPr bwMode="auto">
            <a:xfrm>
              <a:off x="7415755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6" name="Rectangle 365"/>
            <p:cNvSpPr>
              <a:spLocks noChangeArrowheads="1"/>
            </p:cNvSpPr>
            <p:nvPr/>
          </p:nvSpPr>
          <p:spPr bwMode="auto">
            <a:xfrm>
              <a:off x="7313028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7" name="Rectangle 366"/>
            <p:cNvSpPr>
              <a:spLocks noChangeArrowheads="1"/>
            </p:cNvSpPr>
            <p:nvPr/>
          </p:nvSpPr>
          <p:spPr bwMode="auto">
            <a:xfrm>
              <a:off x="7245084" y="6545699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8" name="Rectangle 367"/>
            <p:cNvSpPr>
              <a:spLocks noChangeArrowheads="1"/>
            </p:cNvSpPr>
            <p:nvPr/>
          </p:nvSpPr>
          <p:spPr bwMode="auto">
            <a:xfrm>
              <a:off x="7278568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89" name="Rectangle 368"/>
            <p:cNvSpPr>
              <a:spLocks noChangeArrowheads="1"/>
            </p:cNvSpPr>
            <p:nvPr/>
          </p:nvSpPr>
          <p:spPr bwMode="auto">
            <a:xfrm>
              <a:off x="7245084" y="6591413"/>
              <a:ext cx="16905" cy="29747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0" name="Freeform 369"/>
            <p:cNvSpPr>
              <a:spLocks/>
            </p:cNvSpPr>
            <p:nvPr/>
          </p:nvSpPr>
          <p:spPr bwMode="auto">
            <a:xfrm>
              <a:off x="7344236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1" name="Freeform 370"/>
            <p:cNvSpPr>
              <a:spLocks/>
            </p:cNvSpPr>
            <p:nvPr/>
          </p:nvSpPr>
          <p:spPr bwMode="auto">
            <a:xfrm>
              <a:off x="736439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2" name="Freeform 371"/>
            <p:cNvSpPr>
              <a:spLocks/>
            </p:cNvSpPr>
            <p:nvPr/>
          </p:nvSpPr>
          <p:spPr bwMode="auto">
            <a:xfrm>
              <a:off x="7378045" y="6542856"/>
              <a:ext cx="23406" cy="35433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3" name="Freeform 372"/>
            <p:cNvSpPr>
              <a:spLocks/>
            </p:cNvSpPr>
            <p:nvPr/>
          </p:nvSpPr>
          <p:spPr bwMode="auto">
            <a:xfrm>
              <a:off x="7398201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4" name="Freeform 373"/>
            <p:cNvSpPr>
              <a:spLocks/>
            </p:cNvSpPr>
            <p:nvPr/>
          </p:nvSpPr>
          <p:spPr bwMode="auto">
            <a:xfrm>
              <a:off x="7412504" y="6542856"/>
              <a:ext cx="23406" cy="35433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5" name="Freeform 374"/>
            <p:cNvSpPr>
              <a:spLocks/>
            </p:cNvSpPr>
            <p:nvPr/>
          </p:nvSpPr>
          <p:spPr bwMode="auto">
            <a:xfrm>
              <a:off x="7432660" y="6542856"/>
              <a:ext cx="3251" cy="35433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6" name="Freeform 375"/>
            <p:cNvSpPr>
              <a:spLocks/>
            </p:cNvSpPr>
            <p:nvPr/>
          </p:nvSpPr>
          <p:spPr bwMode="auto">
            <a:xfrm>
              <a:off x="7378045" y="6588570"/>
              <a:ext cx="23406" cy="35433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7" name="Freeform 376"/>
            <p:cNvSpPr>
              <a:spLocks/>
            </p:cNvSpPr>
            <p:nvPr/>
          </p:nvSpPr>
          <p:spPr bwMode="auto">
            <a:xfrm>
              <a:off x="7398201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8" name="Freeform 377"/>
            <p:cNvSpPr>
              <a:spLocks/>
            </p:cNvSpPr>
            <p:nvPr/>
          </p:nvSpPr>
          <p:spPr bwMode="auto">
            <a:xfrm>
              <a:off x="7412504" y="6588570"/>
              <a:ext cx="23406" cy="35433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399" name="Freeform 378"/>
            <p:cNvSpPr>
              <a:spLocks/>
            </p:cNvSpPr>
            <p:nvPr/>
          </p:nvSpPr>
          <p:spPr bwMode="auto">
            <a:xfrm>
              <a:off x="7432660" y="6588570"/>
              <a:ext cx="3251" cy="35433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0" name="Freeform 379"/>
            <p:cNvSpPr>
              <a:spLocks/>
            </p:cNvSpPr>
            <p:nvPr/>
          </p:nvSpPr>
          <p:spPr bwMode="auto">
            <a:xfrm>
              <a:off x="7309777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1" name="Freeform 380"/>
            <p:cNvSpPr>
              <a:spLocks/>
            </p:cNvSpPr>
            <p:nvPr/>
          </p:nvSpPr>
          <p:spPr bwMode="auto">
            <a:xfrm>
              <a:off x="7309777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2" name="Freeform 381"/>
            <p:cNvSpPr>
              <a:spLocks/>
            </p:cNvSpPr>
            <p:nvPr/>
          </p:nvSpPr>
          <p:spPr bwMode="auto">
            <a:xfrm>
              <a:off x="7275642" y="6542856"/>
              <a:ext cx="23081" cy="35433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3" name="Freeform 382"/>
            <p:cNvSpPr>
              <a:spLocks/>
            </p:cNvSpPr>
            <p:nvPr/>
          </p:nvSpPr>
          <p:spPr bwMode="auto">
            <a:xfrm>
              <a:off x="7275642" y="6542856"/>
              <a:ext cx="2926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4" name="Freeform 383"/>
            <p:cNvSpPr>
              <a:spLocks/>
            </p:cNvSpPr>
            <p:nvPr/>
          </p:nvSpPr>
          <p:spPr bwMode="auto">
            <a:xfrm>
              <a:off x="7241833" y="6542856"/>
              <a:ext cx="23406" cy="35433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5" name="Freeform 384"/>
            <p:cNvSpPr>
              <a:spLocks/>
            </p:cNvSpPr>
            <p:nvPr/>
          </p:nvSpPr>
          <p:spPr bwMode="auto">
            <a:xfrm>
              <a:off x="7241833" y="6542856"/>
              <a:ext cx="3251" cy="35433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6" name="Freeform 386"/>
            <p:cNvSpPr>
              <a:spLocks/>
            </p:cNvSpPr>
            <p:nvPr/>
          </p:nvSpPr>
          <p:spPr bwMode="auto">
            <a:xfrm>
              <a:off x="7275642" y="6588570"/>
              <a:ext cx="2926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7" name="Freeform 387"/>
            <p:cNvSpPr>
              <a:spLocks/>
            </p:cNvSpPr>
            <p:nvPr/>
          </p:nvSpPr>
          <p:spPr bwMode="auto">
            <a:xfrm>
              <a:off x="7241833" y="6588570"/>
              <a:ext cx="23406" cy="35433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8" name="Freeform 388"/>
            <p:cNvSpPr>
              <a:spLocks/>
            </p:cNvSpPr>
            <p:nvPr/>
          </p:nvSpPr>
          <p:spPr bwMode="auto">
            <a:xfrm>
              <a:off x="7241833" y="6588570"/>
              <a:ext cx="3251" cy="35433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09" name="Rectangle 389"/>
            <p:cNvSpPr>
              <a:spLocks noChangeArrowheads="1"/>
            </p:cNvSpPr>
            <p:nvPr/>
          </p:nvSpPr>
          <p:spPr bwMode="auto">
            <a:xfrm>
              <a:off x="7344236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10" name="Rectangle 390"/>
            <p:cNvSpPr>
              <a:spLocks noChangeArrowheads="1"/>
            </p:cNvSpPr>
            <p:nvPr/>
          </p:nvSpPr>
          <p:spPr bwMode="auto">
            <a:xfrm>
              <a:off x="7378045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11" name="Rectangle 391"/>
            <p:cNvSpPr>
              <a:spLocks noChangeArrowheads="1"/>
            </p:cNvSpPr>
            <p:nvPr/>
          </p:nvSpPr>
          <p:spPr bwMode="auto">
            <a:xfrm>
              <a:off x="7412504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12" name="Rectangle 392"/>
            <p:cNvSpPr>
              <a:spLocks noChangeArrowheads="1"/>
            </p:cNvSpPr>
            <p:nvPr/>
          </p:nvSpPr>
          <p:spPr bwMode="auto">
            <a:xfrm>
              <a:off x="7309777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13" name="Rectangle 393"/>
            <p:cNvSpPr>
              <a:spLocks noChangeArrowheads="1"/>
            </p:cNvSpPr>
            <p:nvPr/>
          </p:nvSpPr>
          <p:spPr bwMode="auto">
            <a:xfrm>
              <a:off x="7275642" y="6562213"/>
              <a:ext cx="23081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14" name="Rectangle 394"/>
            <p:cNvSpPr>
              <a:spLocks noChangeArrowheads="1"/>
            </p:cNvSpPr>
            <p:nvPr/>
          </p:nvSpPr>
          <p:spPr bwMode="auto">
            <a:xfrm>
              <a:off x="7241833" y="6562213"/>
              <a:ext cx="23406" cy="1203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15" name="Freeform 395"/>
            <p:cNvSpPr>
              <a:spLocks/>
            </p:cNvSpPr>
            <p:nvPr/>
          </p:nvSpPr>
          <p:spPr bwMode="auto">
            <a:xfrm>
              <a:off x="7302625" y="6544496"/>
              <a:ext cx="3901" cy="4046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0" dirty="0">
                <a:latin typeface="Calibri" pitchFamily="34" charset="0"/>
              </a:endParaRPr>
            </a:p>
          </p:txBody>
        </p:sp>
        <p:sp>
          <p:nvSpPr>
            <p:cNvPr id="416" name="Прямоугольник 15"/>
            <p:cNvSpPr>
              <a:spLocks noChangeArrowheads="1"/>
            </p:cNvSpPr>
            <p:nvPr/>
          </p:nvSpPr>
          <p:spPr bwMode="auto">
            <a:xfrm>
              <a:off x="7251293" y="6746094"/>
              <a:ext cx="157305" cy="8012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1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7251293" y="6685998"/>
              <a:ext cx="157305" cy="60096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68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18" name="Группа 21"/>
            <p:cNvGrpSpPr>
              <a:grpSpLocks/>
            </p:cNvGrpSpPr>
            <p:nvPr/>
          </p:nvGrpSpPr>
          <p:grpSpPr bwMode="auto">
            <a:xfrm>
              <a:off x="7312293" y="6700243"/>
              <a:ext cx="34957" cy="40064"/>
              <a:chOff x="11544336" y="8944798"/>
              <a:chExt cx="142876" cy="142876"/>
            </a:xfrm>
          </p:grpSpPr>
          <p:cxnSp>
            <p:nvCxnSpPr>
              <p:cNvPr id="42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2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  <p:sp>
          <p:nvSpPr>
            <p:cNvPr id="419" name="Text Box 97"/>
            <p:cNvSpPr txBox="1">
              <a:spLocks noChangeArrowheads="1"/>
            </p:cNvSpPr>
            <p:nvPr/>
          </p:nvSpPr>
          <p:spPr bwMode="auto">
            <a:xfrm>
              <a:off x="7356108" y="6454578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социально-значимый объект</a:t>
              </a:r>
            </a:p>
          </p:txBody>
        </p:sp>
        <p:sp>
          <p:nvSpPr>
            <p:cNvPr id="420" name="Text Box 97"/>
            <p:cNvSpPr txBox="1">
              <a:spLocks noChangeArrowheads="1"/>
            </p:cNvSpPr>
            <p:nvPr/>
          </p:nvSpPr>
          <p:spPr bwMode="auto">
            <a:xfrm>
              <a:off x="7331822" y="6286517"/>
              <a:ext cx="2288447" cy="23391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пожарно-спасательные формирования</a:t>
              </a:r>
            </a:p>
          </p:txBody>
        </p:sp>
        <p:sp>
          <p:nvSpPr>
            <p:cNvPr id="421" name="Text Box 97"/>
            <p:cNvSpPr txBox="1">
              <a:spLocks noChangeArrowheads="1"/>
            </p:cNvSpPr>
            <p:nvPr/>
          </p:nvSpPr>
          <p:spPr bwMode="auto">
            <a:xfrm>
              <a:off x="7313615" y="6607255"/>
              <a:ext cx="2288447" cy="26774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8" tIns="72532" rIns="145058" bIns="7253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</a:t>
              </a:r>
              <a:r>
                <a:rPr lang="ru-RU" altLang="ru-RU" sz="771" b="0" dirty="0">
                  <a:solidFill>
                    <a:srgbClr val="000000"/>
                  </a:solidFill>
                  <a:cs typeface="Arial" panose="020B0604020202020204" pitchFamily="34" charset="0"/>
                </a:rPr>
                <a:t>больница</a:t>
              </a:r>
            </a:p>
          </p:txBody>
        </p:sp>
      </p:grpSp>
      <p:sp>
        <p:nvSpPr>
          <p:cNvPr id="424" name="Прямоугольник 423"/>
          <p:cNvSpPr/>
          <p:nvPr/>
        </p:nvSpPr>
        <p:spPr>
          <a:xfrm>
            <a:off x="-11346" y="696774"/>
            <a:ext cx="3120381" cy="30889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32" tIns="51816" rIns="103632" bIns="5181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24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26" name="Прямоугольник 128"/>
          <p:cNvSpPr>
            <a:spLocks noChangeArrowheads="1"/>
          </p:cNvSpPr>
          <p:nvPr/>
        </p:nvSpPr>
        <p:spPr bwMode="auto">
          <a:xfrm>
            <a:off x="3176576" y="4666987"/>
            <a:ext cx="708559" cy="218695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34" tIns="30566" rIns="61134" bIns="30566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b="1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Пикалево</a:t>
            </a:r>
            <a:endParaRPr lang="ru-RU" altLang="ru-RU" sz="102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04" name="TextBox 203"/>
          <p:cNvSpPr txBox="1"/>
          <p:nvPr/>
        </p:nvSpPr>
        <p:spPr>
          <a:xfrm>
            <a:off x="0" y="7303394"/>
            <a:ext cx="2000037" cy="900248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АИУС РСЧС, </a:t>
            </a:r>
            <a:r>
              <a:rPr lang="en-US" sz="7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</a:t>
            </a:r>
            <a:r>
              <a:rPr lang="en-US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Earth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" name="Рисунок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86" y="1022808"/>
            <a:ext cx="3130188" cy="1877167"/>
          </a:xfrm>
          <a:prstGeom prst="rect">
            <a:avLst/>
          </a:prstGeom>
          <a:ln>
            <a:solidFill>
              <a:schemeClr val="tx1"/>
            </a:solidFill>
          </a:ln>
        </p:spPr>
      </p:pic>
    </p:spTree>
    <p:extLst>
      <p:ext uri="{BB962C8B-B14F-4D97-AF65-F5344CB8AC3E}">
        <p14:creationId xmlns:p14="http://schemas.microsoft.com/office/powerpoint/2010/main" val="58826044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G:\волос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33590"/>
            <a:ext cx="10363200" cy="76737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65828" y="4383008"/>
            <a:ext cx="1762283" cy="270336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29477" tIns="64741" rIns="129477" bIns="64741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7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4850391" y="3769042"/>
            <a:ext cx="909358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7207" name="Группа 116"/>
          <p:cNvGrpSpPr>
            <a:grpSpLocks/>
          </p:cNvGrpSpPr>
          <p:nvPr/>
        </p:nvGrpSpPr>
        <p:grpSpPr bwMode="auto">
          <a:xfrm>
            <a:off x="3829527" y="4673044"/>
            <a:ext cx="1620600" cy="523558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046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4029233" y="5208746"/>
            <a:ext cx="978298" cy="195659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12918/51675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4695826" y="5036026"/>
            <a:ext cx="326548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4073889" y="4808415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4573592" y="4808415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7216" name="Group 316"/>
          <p:cNvGrpSpPr>
            <a:grpSpLocks/>
          </p:cNvGrpSpPr>
          <p:nvPr/>
        </p:nvGrpSpPr>
        <p:grpSpPr bwMode="auto">
          <a:xfrm>
            <a:off x="4895533" y="2474993"/>
            <a:ext cx="184865" cy="144383"/>
            <a:chOff x="4727" y="2506"/>
            <a:chExt cx="706" cy="1172"/>
          </a:xfrm>
        </p:grpSpPr>
        <p:sp>
          <p:nvSpPr>
            <p:cNvPr id="7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17" name="Group 316"/>
          <p:cNvGrpSpPr>
            <a:grpSpLocks/>
          </p:cNvGrpSpPr>
          <p:nvPr/>
        </p:nvGrpSpPr>
        <p:grpSpPr bwMode="auto">
          <a:xfrm>
            <a:off x="5535136" y="2337356"/>
            <a:ext cx="184865" cy="144383"/>
            <a:chOff x="4727" y="2506"/>
            <a:chExt cx="706" cy="1172"/>
          </a:xfrm>
        </p:grpSpPr>
        <p:sp>
          <p:nvSpPr>
            <p:cNvPr id="7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18" name="Group 316"/>
          <p:cNvGrpSpPr>
            <a:grpSpLocks/>
          </p:cNvGrpSpPr>
          <p:nvPr/>
        </p:nvGrpSpPr>
        <p:grpSpPr bwMode="auto">
          <a:xfrm>
            <a:off x="4822666" y="2952671"/>
            <a:ext cx="184865" cy="144383"/>
            <a:chOff x="4727" y="2506"/>
            <a:chExt cx="706" cy="1172"/>
          </a:xfrm>
        </p:grpSpPr>
        <p:sp>
          <p:nvSpPr>
            <p:cNvPr id="7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19" name="Group 316"/>
          <p:cNvGrpSpPr>
            <a:grpSpLocks/>
          </p:cNvGrpSpPr>
          <p:nvPr/>
        </p:nvGrpSpPr>
        <p:grpSpPr bwMode="auto">
          <a:xfrm>
            <a:off x="6425723" y="2709784"/>
            <a:ext cx="184865" cy="144383"/>
            <a:chOff x="4727" y="2506"/>
            <a:chExt cx="706" cy="1172"/>
          </a:xfrm>
        </p:grpSpPr>
        <p:sp>
          <p:nvSpPr>
            <p:cNvPr id="7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0" name="Group 316"/>
          <p:cNvGrpSpPr>
            <a:grpSpLocks/>
          </p:cNvGrpSpPr>
          <p:nvPr/>
        </p:nvGrpSpPr>
        <p:grpSpPr bwMode="auto">
          <a:xfrm>
            <a:off x="4709318" y="3317003"/>
            <a:ext cx="184865" cy="144383"/>
            <a:chOff x="4727" y="2506"/>
            <a:chExt cx="706" cy="1172"/>
          </a:xfrm>
        </p:grpSpPr>
        <p:sp>
          <p:nvSpPr>
            <p:cNvPr id="75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1" name="Group 316"/>
          <p:cNvGrpSpPr>
            <a:grpSpLocks/>
          </p:cNvGrpSpPr>
          <p:nvPr/>
        </p:nvGrpSpPr>
        <p:grpSpPr bwMode="auto">
          <a:xfrm>
            <a:off x="5786120" y="3049826"/>
            <a:ext cx="184865" cy="144383"/>
            <a:chOff x="4727" y="2506"/>
            <a:chExt cx="706" cy="1172"/>
          </a:xfrm>
        </p:grpSpPr>
        <p:sp>
          <p:nvSpPr>
            <p:cNvPr id="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2" name="Group 316"/>
          <p:cNvGrpSpPr>
            <a:grpSpLocks/>
          </p:cNvGrpSpPr>
          <p:nvPr/>
        </p:nvGrpSpPr>
        <p:grpSpPr bwMode="auto">
          <a:xfrm>
            <a:off x="4158773" y="4142819"/>
            <a:ext cx="184865" cy="144383"/>
            <a:chOff x="4727" y="2506"/>
            <a:chExt cx="706" cy="1172"/>
          </a:xfrm>
        </p:grpSpPr>
        <p:sp>
          <p:nvSpPr>
            <p:cNvPr id="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3" name="Group 316"/>
          <p:cNvGrpSpPr>
            <a:grpSpLocks/>
          </p:cNvGrpSpPr>
          <p:nvPr/>
        </p:nvGrpSpPr>
        <p:grpSpPr bwMode="auto">
          <a:xfrm>
            <a:off x="7275830" y="3527504"/>
            <a:ext cx="184865" cy="144383"/>
            <a:chOff x="4727" y="2506"/>
            <a:chExt cx="706" cy="1172"/>
          </a:xfrm>
        </p:grpSpPr>
        <p:sp>
          <p:nvSpPr>
            <p:cNvPr id="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4" name="Group 316"/>
          <p:cNvGrpSpPr>
            <a:grpSpLocks/>
          </p:cNvGrpSpPr>
          <p:nvPr/>
        </p:nvGrpSpPr>
        <p:grpSpPr bwMode="auto">
          <a:xfrm>
            <a:off x="6684803" y="3665141"/>
            <a:ext cx="184865" cy="144383"/>
            <a:chOff x="4727" y="2506"/>
            <a:chExt cx="706" cy="1172"/>
          </a:xfrm>
        </p:grpSpPr>
        <p:sp>
          <p:nvSpPr>
            <p:cNvPr id="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5" name="Группа 119"/>
          <p:cNvGrpSpPr>
            <a:grpSpLocks/>
          </p:cNvGrpSpPr>
          <p:nvPr/>
        </p:nvGrpSpPr>
        <p:grpSpPr bwMode="auto">
          <a:xfrm>
            <a:off x="3829526" y="2481739"/>
            <a:ext cx="201058" cy="160576"/>
            <a:chOff x="214313" y="8958263"/>
            <a:chExt cx="642937" cy="500062"/>
          </a:xfrm>
        </p:grpSpPr>
        <p:sp>
          <p:nvSpPr>
            <p:cNvPr id="7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7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7227" name="Группа 629"/>
          <p:cNvGrpSpPr>
            <a:grpSpLocks/>
          </p:cNvGrpSpPr>
          <p:nvPr/>
        </p:nvGrpSpPr>
        <p:grpSpPr bwMode="auto">
          <a:xfrm>
            <a:off x="5224782" y="3076812"/>
            <a:ext cx="283368" cy="324455"/>
            <a:chOff x="142483" y="3760967"/>
            <a:chExt cx="346075" cy="547804"/>
          </a:xfrm>
        </p:grpSpPr>
        <p:sp>
          <p:nvSpPr>
            <p:cNvPr id="84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377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377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1039650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845" name="Text Box 2"/>
          <p:cNvSpPr txBox="1">
            <a:spLocks noChangeArrowheads="1"/>
          </p:cNvSpPr>
          <p:nvPr/>
        </p:nvSpPr>
        <p:spPr bwMode="auto">
          <a:xfrm>
            <a:off x="0" y="-4970"/>
            <a:ext cx="10363199" cy="5385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850" name="Text Box 97"/>
          <p:cNvSpPr txBox="1">
            <a:spLocks noChangeArrowheads="1"/>
          </p:cNvSpPr>
          <p:nvPr/>
        </p:nvSpPr>
        <p:spPr bwMode="auto">
          <a:xfrm>
            <a:off x="8033445" y="7496304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51" name="Группа 850"/>
          <p:cNvGrpSpPr/>
          <p:nvPr/>
        </p:nvGrpSpPr>
        <p:grpSpPr>
          <a:xfrm>
            <a:off x="7841529" y="6259776"/>
            <a:ext cx="2949050" cy="1984066"/>
            <a:chOff x="9401428" y="3528487"/>
            <a:chExt cx="2977611" cy="3327497"/>
          </a:xfrm>
        </p:grpSpPr>
        <p:grpSp>
          <p:nvGrpSpPr>
            <p:cNvPr id="85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8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Волосово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861" name="Прямоугольник 8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864" name="Прямая соединительная линия 8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53" name="Скругленный прямоугольник 8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5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55" name="Прямоугольник 8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66" name="Text Box 97"/>
          <p:cNvSpPr txBox="1">
            <a:spLocks noChangeArrowheads="1"/>
          </p:cNvSpPr>
          <p:nvPr/>
        </p:nvSpPr>
        <p:spPr bwMode="auto">
          <a:xfrm>
            <a:off x="8423691" y="6415424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67" name="TextBox 23"/>
          <p:cNvSpPr txBox="1"/>
          <p:nvPr/>
        </p:nvSpPr>
        <p:spPr>
          <a:xfrm>
            <a:off x="7991805" y="6441829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68" name="TextBox 23"/>
          <p:cNvSpPr txBox="1"/>
          <p:nvPr/>
        </p:nvSpPr>
        <p:spPr>
          <a:xfrm>
            <a:off x="8004939" y="6616999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69" name="Text Box 97"/>
          <p:cNvSpPr txBox="1">
            <a:spLocks noChangeArrowheads="1"/>
          </p:cNvSpPr>
          <p:nvPr/>
        </p:nvSpPr>
        <p:spPr bwMode="auto">
          <a:xfrm>
            <a:off x="8423690" y="6605777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70" name="Группа 629"/>
          <p:cNvGrpSpPr>
            <a:grpSpLocks/>
          </p:cNvGrpSpPr>
          <p:nvPr/>
        </p:nvGrpSpPr>
        <p:grpSpPr bwMode="auto">
          <a:xfrm>
            <a:off x="8128129" y="6850569"/>
            <a:ext cx="175779" cy="171481"/>
            <a:chOff x="142483" y="3760971"/>
            <a:chExt cx="346075" cy="386605"/>
          </a:xfrm>
        </p:grpSpPr>
        <p:sp>
          <p:nvSpPr>
            <p:cNvPr id="8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74" name="Text Box 97"/>
          <p:cNvSpPr txBox="1">
            <a:spLocks noChangeArrowheads="1"/>
          </p:cNvSpPr>
          <p:nvPr/>
        </p:nvSpPr>
        <p:spPr bwMode="auto">
          <a:xfrm>
            <a:off x="8378533" y="6795745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75" name="Group 316"/>
          <p:cNvGrpSpPr>
            <a:grpSpLocks/>
          </p:cNvGrpSpPr>
          <p:nvPr/>
        </p:nvGrpSpPr>
        <p:grpSpPr bwMode="auto">
          <a:xfrm>
            <a:off x="8115472" y="7049605"/>
            <a:ext cx="158584" cy="126216"/>
            <a:chOff x="4727" y="2506"/>
            <a:chExt cx="706" cy="1172"/>
          </a:xfrm>
        </p:grpSpPr>
        <p:sp>
          <p:nvSpPr>
            <p:cNvPr id="8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954" name="Text Box 97"/>
          <p:cNvSpPr txBox="1">
            <a:spLocks noChangeArrowheads="1"/>
          </p:cNvSpPr>
          <p:nvPr/>
        </p:nvSpPr>
        <p:spPr bwMode="auto">
          <a:xfrm>
            <a:off x="8361757" y="6982434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55" name="Группа 119"/>
          <p:cNvGrpSpPr>
            <a:grpSpLocks/>
          </p:cNvGrpSpPr>
          <p:nvPr/>
        </p:nvGrpSpPr>
        <p:grpSpPr bwMode="auto">
          <a:xfrm>
            <a:off x="8128082" y="7202359"/>
            <a:ext cx="133710" cy="119192"/>
            <a:chOff x="214313" y="8958263"/>
            <a:chExt cx="642937" cy="500062"/>
          </a:xfrm>
        </p:grpSpPr>
        <p:sp>
          <p:nvSpPr>
            <p:cNvPr id="95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5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5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6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61" name="Text Box 97"/>
          <p:cNvSpPr txBox="1">
            <a:spLocks noChangeArrowheads="1"/>
          </p:cNvSpPr>
          <p:nvPr/>
        </p:nvSpPr>
        <p:spPr bwMode="auto">
          <a:xfrm>
            <a:off x="8356871" y="7139789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>
            <a:off x="3418888" y="5417898"/>
            <a:ext cx="1440477" cy="23979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 flipV="1">
            <a:off x="3428916" y="823017"/>
            <a:ext cx="1876153" cy="458138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/>
          <p:cNvCxnSpPr/>
          <p:nvPr/>
        </p:nvCxnSpPr>
        <p:spPr>
          <a:xfrm flipV="1">
            <a:off x="9316054" y="2995734"/>
            <a:ext cx="0" cy="29554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3" name="TextBox 962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75204275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G:\волхо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35503"/>
            <a:ext cx="10363200" cy="76718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65828" y="4383008"/>
            <a:ext cx="1762283" cy="270336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29477" tIns="64741" rIns="129477" bIns="64741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7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grpSp>
        <p:nvGrpSpPr>
          <p:cNvPr id="8231" name="Группа 81"/>
          <p:cNvGrpSpPr>
            <a:grpSpLocks/>
          </p:cNvGrpSpPr>
          <p:nvPr/>
        </p:nvGrpSpPr>
        <p:grpSpPr bwMode="auto">
          <a:xfrm>
            <a:off x="3481529" y="2228294"/>
            <a:ext cx="1621948" cy="477678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051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3797282" y="2719465"/>
            <a:ext cx="963453" cy="19431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4447681" y="2557540"/>
            <a:ext cx="325200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3848636" y="2335022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851" name="TextBox 23"/>
          <p:cNvSpPr txBox="1"/>
          <p:nvPr/>
        </p:nvSpPr>
        <p:spPr bwMode="auto">
          <a:xfrm>
            <a:off x="4348340" y="2335022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8240" name="Group 316"/>
          <p:cNvGrpSpPr>
            <a:grpSpLocks/>
          </p:cNvGrpSpPr>
          <p:nvPr/>
        </p:nvGrpSpPr>
        <p:grpSpPr bwMode="auto">
          <a:xfrm>
            <a:off x="2596198" y="3818969"/>
            <a:ext cx="184865" cy="144383"/>
            <a:chOff x="4727" y="2506"/>
            <a:chExt cx="706" cy="1172"/>
          </a:xfrm>
        </p:grpSpPr>
        <p:sp>
          <p:nvSpPr>
            <p:cNvPr id="943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3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4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5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5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9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1" name="Group 316"/>
          <p:cNvGrpSpPr>
            <a:grpSpLocks/>
          </p:cNvGrpSpPr>
          <p:nvPr/>
        </p:nvGrpSpPr>
        <p:grpSpPr bwMode="auto">
          <a:xfrm>
            <a:off x="2839085" y="3705623"/>
            <a:ext cx="184865" cy="144383"/>
            <a:chOff x="4727" y="2506"/>
            <a:chExt cx="706" cy="1172"/>
          </a:xfrm>
        </p:grpSpPr>
        <p:sp>
          <p:nvSpPr>
            <p:cNvPr id="936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6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6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7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7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1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1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1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3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3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2" name="Group 316"/>
          <p:cNvGrpSpPr>
            <a:grpSpLocks/>
          </p:cNvGrpSpPr>
          <p:nvPr/>
        </p:nvGrpSpPr>
        <p:grpSpPr bwMode="auto">
          <a:xfrm>
            <a:off x="2725738" y="3948509"/>
            <a:ext cx="184865" cy="144383"/>
            <a:chOff x="4727" y="2506"/>
            <a:chExt cx="706" cy="1172"/>
          </a:xfrm>
        </p:grpSpPr>
        <p:sp>
          <p:nvSpPr>
            <p:cNvPr id="92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3" name="Group 316"/>
          <p:cNvGrpSpPr>
            <a:grpSpLocks/>
          </p:cNvGrpSpPr>
          <p:nvPr/>
        </p:nvGrpSpPr>
        <p:grpSpPr bwMode="auto">
          <a:xfrm>
            <a:off x="3357245" y="3454639"/>
            <a:ext cx="184865" cy="144383"/>
            <a:chOff x="4727" y="2506"/>
            <a:chExt cx="706" cy="1172"/>
          </a:xfrm>
        </p:grpSpPr>
        <p:sp>
          <p:nvSpPr>
            <p:cNvPr id="920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0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0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2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2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5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5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5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4" name="Group 316"/>
          <p:cNvGrpSpPr>
            <a:grpSpLocks/>
          </p:cNvGrpSpPr>
          <p:nvPr/>
        </p:nvGrpSpPr>
        <p:grpSpPr bwMode="auto">
          <a:xfrm>
            <a:off x="3219608" y="3891836"/>
            <a:ext cx="184865" cy="144383"/>
            <a:chOff x="4727" y="2506"/>
            <a:chExt cx="706" cy="1172"/>
          </a:xfrm>
        </p:grpSpPr>
        <p:sp>
          <p:nvSpPr>
            <p:cNvPr id="912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2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2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4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4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7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9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9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5" name="Group 316"/>
          <p:cNvGrpSpPr>
            <a:grpSpLocks/>
          </p:cNvGrpSpPr>
          <p:nvPr/>
        </p:nvGrpSpPr>
        <p:grpSpPr bwMode="auto">
          <a:xfrm>
            <a:off x="3583940" y="3624659"/>
            <a:ext cx="184865" cy="144383"/>
            <a:chOff x="4727" y="2506"/>
            <a:chExt cx="706" cy="1172"/>
          </a:xfrm>
        </p:grpSpPr>
        <p:sp>
          <p:nvSpPr>
            <p:cNvPr id="90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6" name="Group 316"/>
          <p:cNvGrpSpPr>
            <a:grpSpLocks/>
          </p:cNvGrpSpPr>
          <p:nvPr/>
        </p:nvGrpSpPr>
        <p:grpSpPr bwMode="auto">
          <a:xfrm>
            <a:off x="4158773" y="3640853"/>
            <a:ext cx="184865" cy="144383"/>
            <a:chOff x="4727" y="2506"/>
            <a:chExt cx="706" cy="1172"/>
          </a:xfrm>
        </p:grpSpPr>
        <p:sp>
          <p:nvSpPr>
            <p:cNvPr id="89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7" name="Group 316"/>
          <p:cNvGrpSpPr>
            <a:grpSpLocks/>
          </p:cNvGrpSpPr>
          <p:nvPr/>
        </p:nvGrpSpPr>
        <p:grpSpPr bwMode="auto">
          <a:xfrm>
            <a:off x="4765993" y="5867321"/>
            <a:ext cx="184865" cy="144383"/>
            <a:chOff x="4727" y="2506"/>
            <a:chExt cx="706" cy="1172"/>
          </a:xfrm>
        </p:grpSpPr>
        <p:sp>
          <p:nvSpPr>
            <p:cNvPr id="889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9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9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1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1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8" name="Group 316"/>
          <p:cNvGrpSpPr>
            <a:grpSpLocks/>
          </p:cNvGrpSpPr>
          <p:nvPr/>
        </p:nvGrpSpPr>
        <p:grpSpPr bwMode="auto">
          <a:xfrm>
            <a:off x="4555490" y="4685269"/>
            <a:ext cx="184865" cy="144383"/>
            <a:chOff x="4727" y="2506"/>
            <a:chExt cx="706" cy="1172"/>
          </a:xfrm>
        </p:grpSpPr>
        <p:sp>
          <p:nvSpPr>
            <p:cNvPr id="88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9" name="Group 316"/>
          <p:cNvGrpSpPr>
            <a:grpSpLocks/>
          </p:cNvGrpSpPr>
          <p:nvPr/>
        </p:nvGrpSpPr>
        <p:grpSpPr bwMode="auto">
          <a:xfrm>
            <a:off x="4587875" y="5041504"/>
            <a:ext cx="184865" cy="144383"/>
            <a:chOff x="4727" y="2506"/>
            <a:chExt cx="706" cy="1172"/>
          </a:xfrm>
        </p:grpSpPr>
        <p:sp>
          <p:nvSpPr>
            <p:cNvPr id="873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3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3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5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5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8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0" name="Group 316"/>
          <p:cNvGrpSpPr>
            <a:grpSpLocks/>
          </p:cNvGrpSpPr>
          <p:nvPr/>
        </p:nvGrpSpPr>
        <p:grpSpPr bwMode="auto">
          <a:xfrm>
            <a:off x="4555490" y="4377611"/>
            <a:ext cx="184865" cy="144383"/>
            <a:chOff x="4727" y="2506"/>
            <a:chExt cx="706" cy="1172"/>
          </a:xfrm>
        </p:grpSpPr>
        <p:sp>
          <p:nvSpPr>
            <p:cNvPr id="865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5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6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7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7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1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1" name="Group 316"/>
          <p:cNvGrpSpPr>
            <a:grpSpLocks/>
          </p:cNvGrpSpPr>
          <p:nvPr/>
        </p:nvGrpSpPr>
        <p:grpSpPr bwMode="auto">
          <a:xfrm>
            <a:off x="5243671" y="2912189"/>
            <a:ext cx="184865" cy="144383"/>
            <a:chOff x="4727" y="2506"/>
            <a:chExt cx="706" cy="1172"/>
          </a:xfrm>
        </p:grpSpPr>
        <p:sp>
          <p:nvSpPr>
            <p:cNvPr id="858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8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8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9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9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3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3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3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5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5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2" name="Group 316"/>
          <p:cNvGrpSpPr>
            <a:grpSpLocks/>
          </p:cNvGrpSpPr>
          <p:nvPr/>
        </p:nvGrpSpPr>
        <p:grpSpPr bwMode="auto">
          <a:xfrm>
            <a:off x="5276056" y="3138884"/>
            <a:ext cx="184865" cy="144383"/>
            <a:chOff x="4727" y="2506"/>
            <a:chExt cx="706" cy="1172"/>
          </a:xfrm>
        </p:grpSpPr>
        <p:sp>
          <p:nvSpPr>
            <p:cNvPr id="850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0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0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2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2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3" name="Group 316"/>
          <p:cNvGrpSpPr>
            <a:grpSpLocks/>
          </p:cNvGrpSpPr>
          <p:nvPr/>
        </p:nvGrpSpPr>
        <p:grpSpPr bwMode="auto">
          <a:xfrm>
            <a:off x="6199028" y="2952671"/>
            <a:ext cx="184865" cy="144383"/>
            <a:chOff x="4727" y="2506"/>
            <a:chExt cx="706" cy="1172"/>
          </a:xfrm>
        </p:grpSpPr>
        <p:sp>
          <p:nvSpPr>
            <p:cNvPr id="842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2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2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4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4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4" name="Group 316"/>
          <p:cNvGrpSpPr>
            <a:grpSpLocks/>
          </p:cNvGrpSpPr>
          <p:nvPr/>
        </p:nvGrpSpPr>
        <p:grpSpPr bwMode="auto">
          <a:xfrm>
            <a:off x="6401435" y="3033634"/>
            <a:ext cx="184865" cy="144383"/>
            <a:chOff x="4727" y="2506"/>
            <a:chExt cx="706" cy="1172"/>
          </a:xfrm>
        </p:grpSpPr>
        <p:sp>
          <p:nvSpPr>
            <p:cNvPr id="83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5" name="Group 316"/>
          <p:cNvGrpSpPr>
            <a:grpSpLocks/>
          </p:cNvGrpSpPr>
          <p:nvPr/>
        </p:nvGrpSpPr>
        <p:grpSpPr bwMode="auto">
          <a:xfrm>
            <a:off x="6174740" y="3203654"/>
            <a:ext cx="184865" cy="144383"/>
            <a:chOff x="4727" y="2506"/>
            <a:chExt cx="706" cy="1172"/>
          </a:xfrm>
        </p:grpSpPr>
        <p:sp>
          <p:nvSpPr>
            <p:cNvPr id="826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6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7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8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8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2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6" name="Группа 119"/>
          <p:cNvGrpSpPr>
            <a:grpSpLocks/>
          </p:cNvGrpSpPr>
          <p:nvPr/>
        </p:nvGrpSpPr>
        <p:grpSpPr bwMode="auto">
          <a:xfrm>
            <a:off x="5521642" y="5679758"/>
            <a:ext cx="201058" cy="160576"/>
            <a:chOff x="214313" y="8958263"/>
            <a:chExt cx="642937" cy="500062"/>
          </a:xfrm>
        </p:grpSpPr>
        <p:sp>
          <p:nvSpPr>
            <p:cNvPr id="826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6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826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26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6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8257" name="Группа 629"/>
          <p:cNvGrpSpPr>
            <a:grpSpLocks/>
          </p:cNvGrpSpPr>
          <p:nvPr/>
        </p:nvGrpSpPr>
        <p:grpSpPr bwMode="auto">
          <a:xfrm>
            <a:off x="3762059" y="3576083"/>
            <a:ext cx="282020" cy="229393"/>
            <a:chOff x="142483" y="3760971"/>
            <a:chExt cx="346075" cy="386605"/>
          </a:xfrm>
        </p:grpSpPr>
        <p:sp>
          <p:nvSpPr>
            <p:cNvPr id="213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397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397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276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398" name="Text Box 2"/>
          <p:cNvSpPr txBox="1">
            <a:spLocks noChangeArrowheads="1"/>
          </p:cNvSpPr>
          <p:nvPr/>
        </p:nvSpPr>
        <p:spPr bwMode="auto">
          <a:xfrm>
            <a:off x="1" y="-3057"/>
            <a:ext cx="10363199" cy="5385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1403" name="Text Box 97"/>
          <p:cNvSpPr txBox="1">
            <a:spLocks noChangeArrowheads="1"/>
          </p:cNvSpPr>
          <p:nvPr/>
        </p:nvSpPr>
        <p:spPr bwMode="auto">
          <a:xfrm>
            <a:off x="8020170" y="7500913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04" name="Группа 1403"/>
          <p:cNvGrpSpPr/>
          <p:nvPr/>
        </p:nvGrpSpPr>
        <p:grpSpPr>
          <a:xfrm>
            <a:off x="7828254" y="6264385"/>
            <a:ext cx="2949050" cy="1984066"/>
            <a:chOff x="9401428" y="3528487"/>
            <a:chExt cx="2977611" cy="3327497"/>
          </a:xfrm>
        </p:grpSpPr>
        <p:grpSp>
          <p:nvGrpSpPr>
            <p:cNvPr id="1405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41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1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3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Волхов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414" name="Прямоугольник 141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1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17" name="Прямая соединительная линия 141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06" name="Скругленный прямоугольник 140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07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08" name="Прямоугольник 140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0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19" name="Text Box 97"/>
          <p:cNvSpPr txBox="1">
            <a:spLocks noChangeArrowheads="1"/>
          </p:cNvSpPr>
          <p:nvPr/>
        </p:nvSpPr>
        <p:spPr bwMode="auto">
          <a:xfrm>
            <a:off x="8410416" y="6420033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20" name="TextBox 23"/>
          <p:cNvSpPr txBox="1"/>
          <p:nvPr/>
        </p:nvSpPr>
        <p:spPr>
          <a:xfrm>
            <a:off x="7978530" y="6446438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21" name="TextBox 23"/>
          <p:cNvSpPr txBox="1"/>
          <p:nvPr/>
        </p:nvSpPr>
        <p:spPr>
          <a:xfrm>
            <a:off x="7991664" y="6621608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22" name="Text Box 97"/>
          <p:cNvSpPr txBox="1">
            <a:spLocks noChangeArrowheads="1"/>
          </p:cNvSpPr>
          <p:nvPr/>
        </p:nvSpPr>
        <p:spPr bwMode="auto">
          <a:xfrm>
            <a:off x="8410415" y="6610386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23" name="Группа 629"/>
          <p:cNvGrpSpPr>
            <a:grpSpLocks/>
          </p:cNvGrpSpPr>
          <p:nvPr/>
        </p:nvGrpSpPr>
        <p:grpSpPr bwMode="auto">
          <a:xfrm>
            <a:off x="8114854" y="6855178"/>
            <a:ext cx="175779" cy="171481"/>
            <a:chOff x="142483" y="3760971"/>
            <a:chExt cx="346075" cy="386605"/>
          </a:xfrm>
        </p:grpSpPr>
        <p:sp>
          <p:nvSpPr>
            <p:cNvPr id="142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2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2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27" name="Text Box 97"/>
          <p:cNvSpPr txBox="1">
            <a:spLocks noChangeArrowheads="1"/>
          </p:cNvSpPr>
          <p:nvPr/>
        </p:nvSpPr>
        <p:spPr bwMode="auto">
          <a:xfrm>
            <a:off x="8365258" y="6800354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28" name="Group 316"/>
          <p:cNvGrpSpPr>
            <a:grpSpLocks/>
          </p:cNvGrpSpPr>
          <p:nvPr/>
        </p:nvGrpSpPr>
        <p:grpSpPr bwMode="auto">
          <a:xfrm>
            <a:off x="8102197" y="7054214"/>
            <a:ext cx="158584" cy="126216"/>
            <a:chOff x="4727" y="2506"/>
            <a:chExt cx="706" cy="1172"/>
          </a:xfrm>
        </p:grpSpPr>
        <p:sp>
          <p:nvSpPr>
            <p:cNvPr id="14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507" name="Text Box 97"/>
          <p:cNvSpPr txBox="1">
            <a:spLocks noChangeArrowheads="1"/>
          </p:cNvSpPr>
          <p:nvPr/>
        </p:nvSpPr>
        <p:spPr bwMode="auto">
          <a:xfrm>
            <a:off x="8348482" y="6987043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08" name="Группа 119"/>
          <p:cNvGrpSpPr>
            <a:grpSpLocks/>
          </p:cNvGrpSpPr>
          <p:nvPr/>
        </p:nvGrpSpPr>
        <p:grpSpPr bwMode="auto">
          <a:xfrm>
            <a:off x="8114807" y="7206968"/>
            <a:ext cx="133710" cy="119192"/>
            <a:chOff x="214313" y="8958263"/>
            <a:chExt cx="642937" cy="500062"/>
          </a:xfrm>
        </p:grpSpPr>
        <p:sp>
          <p:nvSpPr>
            <p:cNvPr id="150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1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1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1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14" name="Text Box 97"/>
          <p:cNvSpPr txBox="1">
            <a:spLocks noChangeArrowheads="1"/>
          </p:cNvSpPr>
          <p:nvPr/>
        </p:nvSpPr>
        <p:spPr bwMode="auto">
          <a:xfrm>
            <a:off x="8343596" y="7144398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 flipV="1">
            <a:off x="1" y="3946303"/>
            <a:ext cx="4200463" cy="89104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>
            <a:off x="4200463" y="3936617"/>
            <a:ext cx="2646997" cy="106537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/>
          <p:cNvCxnSpPr/>
          <p:nvPr/>
        </p:nvCxnSpPr>
        <p:spPr>
          <a:xfrm>
            <a:off x="6876516" y="5031049"/>
            <a:ext cx="1210654" cy="95883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24" name="Прямоугольник 1982"/>
          <p:cNvSpPr>
            <a:spLocks noChangeArrowheads="1"/>
          </p:cNvSpPr>
          <p:nvPr/>
        </p:nvSpPr>
        <p:spPr bwMode="auto">
          <a:xfrm>
            <a:off x="3481567" y="3841909"/>
            <a:ext cx="718857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 flipH="1">
            <a:off x="5636806" y="3035891"/>
            <a:ext cx="164650" cy="146247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V="1">
            <a:off x="5801455" y="758024"/>
            <a:ext cx="784504" cy="227786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6" name="TextBox 1515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93704690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G:\Всево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45376"/>
            <a:ext cx="10363200" cy="76619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 Box 2"/>
          <p:cNvSpPr txBox="1">
            <a:spLocks noChangeArrowheads="1"/>
          </p:cNvSpPr>
          <p:nvPr/>
        </p:nvSpPr>
        <p:spPr bwMode="auto">
          <a:xfrm>
            <a:off x="1" y="6975"/>
            <a:ext cx="10373995" cy="538401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10272" name="Прямоугольник 1982"/>
          <p:cNvSpPr>
            <a:spLocks noChangeArrowheads="1"/>
          </p:cNvSpPr>
          <p:nvPr/>
        </p:nvSpPr>
        <p:spPr bwMode="auto">
          <a:xfrm>
            <a:off x="4097044" y="4449127"/>
            <a:ext cx="1142242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5929823" y="2763684"/>
            <a:ext cx="325199" cy="160575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10280" name="Группа 151"/>
          <p:cNvGrpSpPr>
            <a:grpSpLocks/>
          </p:cNvGrpSpPr>
          <p:nvPr/>
        </p:nvGrpSpPr>
        <p:grpSpPr bwMode="auto">
          <a:xfrm>
            <a:off x="4973116" y="2439834"/>
            <a:ext cx="1621948" cy="499268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05368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1458,5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5132342" y="2955295"/>
            <a:ext cx="1119982" cy="18486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5132342" y="2526848"/>
            <a:ext cx="500117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96" name="TextBox 23"/>
          <p:cNvSpPr txBox="1"/>
          <p:nvPr/>
        </p:nvSpPr>
        <p:spPr bwMode="auto">
          <a:xfrm>
            <a:off x="5705577" y="2526848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0288" name="Group 316"/>
          <p:cNvGrpSpPr>
            <a:grpSpLocks/>
          </p:cNvGrpSpPr>
          <p:nvPr/>
        </p:nvGrpSpPr>
        <p:grpSpPr bwMode="auto">
          <a:xfrm>
            <a:off x="3073876" y="3891836"/>
            <a:ext cx="184865" cy="144383"/>
            <a:chOff x="4727" y="2506"/>
            <a:chExt cx="706" cy="1172"/>
          </a:xfrm>
        </p:grpSpPr>
        <p:sp>
          <p:nvSpPr>
            <p:cNvPr id="1164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4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4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6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6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9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9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9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2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2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89" name="Group 316"/>
          <p:cNvGrpSpPr>
            <a:grpSpLocks/>
          </p:cNvGrpSpPr>
          <p:nvPr/>
        </p:nvGrpSpPr>
        <p:grpSpPr bwMode="auto">
          <a:xfrm>
            <a:off x="3138646" y="4110434"/>
            <a:ext cx="184865" cy="144383"/>
            <a:chOff x="4727" y="2506"/>
            <a:chExt cx="706" cy="1172"/>
          </a:xfrm>
        </p:grpSpPr>
        <p:sp>
          <p:nvSpPr>
            <p:cNvPr id="11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0" name="Group 316"/>
          <p:cNvGrpSpPr>
            <a:grpSpLocks/>
          </p:cNvGrpSpPr>
          <p:nvPr/>
        </p:nvGrpSpPr>
        <p:grpSpPr bwMode="auto">
          <a:xfrm>
            <a:off x="2928143" y="4272359"/>
            <a:ext cx="184865" cy="144383"/>
            <a:chOff x="4727" y="2506"/>
            <a:chExt cx="706" cy="1172"/>
          </a:xfrm>
        </p:grpSpPr>
        <p:sp>
          <p:nvSpPr>
            <p:cNvPr id="114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1" name="Group 316"/>
          <p:cNvGrpSpPr>
            <a:grpSpLocks/>
          </p:cNvGrpSpPr>
          <p:nvPr/>
        </p:nvGrpSpPr>
        <p:grpSpPr bwMode="auto">
          <a:xfrm>
            <a:off x="3300571" y="3835163"/>
            <a:ext cx="184865" cy="144383"/>
            <a:chOff x="4727" y="2506"/>
            <a:chExt cx="706" cy="1172"/>
          </a:xfrm>
        </p:grpSpPr>
        <p:sp>
          <p:nvSpPr>
            <p:cNvPr id="114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2" name="Group 316"/>
          <p:cNvGrpSpPr>
            <a:grpSpLocks/>
          </p:cNvGrpSpPr>
          <p:nvPr/>
        </p:nvGrpSpPr>
        <p:grpSpPr bwMode="auto">
          <a:xfrm>
            <a:off x="2669063" y="4320938"/>
            <a:ext cx="184865" cy="144383"/>
            <a:chOff x="4727" y="2506"/>
            <a:chExt cx="706" cy="1172"/>
          </a:xfrm>
        </p:grpSpPr>
        <p:sp>
          <p:nvSpPr>
            <p:cNvPr id="113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3" name="Group 316"/>
          <p:cNvGrpSpPr>
            <a:grpSpLocks/>
          </p:cNvGrpSpPr>
          <p:nvPr/>
        </p:nvGrpSpPr>
        <p:grpSpPr bwMode="auto">
          <a:xfrm>
            <a:off x="3316763" y="4304744"/>
            <a:ext cx="184865" cy="144383"/>
            <a:chOff x="4727" y="2506"/>
            <a:chExt cx="706" cy="1172"/>
          </a:xfrm>
        </p:grpSpPr>
        <p:sp>
          <p:nvSpPr>
            <p:cNvPr id="112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4" name="Group 316"/>
          <p:cNvGrpSpPr>
            <a:grpSpLocks/>
          </p:cNvGrpSpPr>
          <p:nvPr/>
        </p:nvGrpSpPr>
        <p:grpSpPr bwMode="auto">
          <a:xfrm>
            <a:off x="3341053" y="4086146"/>
            <a:ext cx="184865" cy="144383"/>
            <a:chOff x="4727" y="2506"/>
            <a:chExt cx="706" cy="1172"/>
          </a:xfrm>
        </p:grpSpPr>
        <p:sp>
          <p:nvSpPr>
            <p:cNvPr id="111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5" name="Group 316"/>
          <p:cNvGrpSpPr>
            <a:grpSpLocks/>
          </p:cNvGrpSpPr>
          <p:nvPr/>
        </p:nvGrpSpPr>
        <p:grpSpPr bwMode="auto">
          <a:xfrm>
            <a:off x="3300571" y="4547633"/>
            <a:ext cx="184865" cy="144383"/>
            <a:chOff x="4727" y="2506"/>
            <a:chExt cx="706" cy="1172"/>
          </a:xfrm>
        </p:grpSpPr>
        <p:sp>
          <p:nvSpPr>
            <p:cNvPr id="110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6" name="Group 316"/>
          <p:cNvGrpSpPr>
            <a:grpSpLocks/>
          </p:cNvGrpSpPr>
          <p:nvPr/>
        </p:nvGrpSpPr>
        <p:grpSpPr bwMode="auto">
          <a:xfrm>
            <a:off x="3009106" y="4547633"/>
            <a:ext cx="184865" cy="144383"/>
            <a:chOff x="4727" y="2506"/>
            <a:chExt cx="706" cy="1172"/>
          </a:xfrm>
        </p:grpSpPr>
        <p:sp>
          <p:nvSpPr>
            <p:cNvPr id="1102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2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2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3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3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7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7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7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9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9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7" name="Group 316"/>
          <p:cNvGrpSpPr>
            <a:grpSpLocks/>
          </p:cNvGrpSpPr>
          <p:nvPr/>
        </p:nvGrpSpPr>
        <p:grpSpPr bwMode="auto">
          <a:xfrm>
            <a:off x="2620486" y="4563824"/>
            <a:ext cx="184865" cy="144383"/>
            <a:chOff x="4727" y="2506"/>
            <a:chExt cx="706" cy="1172"/>
          </a:xfrm>
        </p:grpSpPr>
        <p:sp>
          <p:nvSpPr>
            <p:cNvPr id="1094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4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4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6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6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8" name="Group 316"/>
          <p:cNvGrpSpPr>
            <a:grpSpLocks/>
          </p:cNvGrpSpPr>
          <p:nvPr/>
        </p:nvGrpSpPr>
        <p:grpSpPr bwMode="auto">
          <a:xfrm>
            <a:off x="3713480" y="4588114"/>
            <a:ext cx="184865" cy="144383"/>
            <a:chOff x="4727" y="2506"/>
            <a:chExt cx="706" cy="1172"/>
          </a:xfrm>
        </p:grpSpPr>
        <p:sp>
          <p:nvSpPr>
            <p:cNvPr id="1086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6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6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8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8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1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1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1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9" name="Group 316"/>
          <p:cNvGrpSpPr>
            <a:grpSpLocks/>
          </p:cNvGrpSpPr>
          <p:nvPr/>
        </p:nvGrpSpPr>
        <p:grpSpPr bwMode="auto">
          <a:xfrm>
            <a:off x="3640613" y="3697526"/>
            <a:ext cx="184865" cy="144383"/>
            <a:chOff x="4727" y="2506"/>
            <a:chExt cx="706" cy="1172"/>
          </a:xfrm>
        </p:grpSpPr>
        <p:sp>
          <p:nvSpPr>
            <p:cNvPr id="1078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8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8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0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0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3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5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5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0" name="Group 316"/>
          <p:cNvGrpSpPr>
            <a:grpSpLocks/>
          </p:cNvGrpSpPr>
          <p:nvPr/>
        </p:nvGrpSpPr>
        <p:grpSpPr bwMode="auto">
          <a:xfrm>
            <a:off x="5033168" y="3794681"/>
            <a:ext cx="184865" cy="144383"/>
            <a:chOff x="4727" y="2506"/>
            <a:chExt cx="706" cy="1172"/>
          </a:xfrm>
        </p:grpSpPr>
        <p:sp>
          <p:nvSpPr>
            <p:cNvPr id="1070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0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1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2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2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6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1" name="Group 316"/>
          <p:cNvGrpSpPr>
            <a:grpSpLocks/>
          </p:cNvGrpSpPr>
          <p:nvPr/>
        </p:nvGrpSpPr>
        <p:grpSpPr bwMode="auto">
          <a:xfrm>
            <a:off x="3300571" y="5171044"/>
            <a:ext cx="184865" cy="144383"/>
            <a:chOff x="4727" y="2506"/>
            <a:chExt cx="706" cy="1172"/>
          </a:xfrm>
        </p:grpSpPr>
        <p:sp>
          <p:nvSpPr>
            <p:cNvPr id="106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2" name="Group 316"/>
          <p:cNvGrpSpPr>
            <a:grpSpLocks/>
          </p:cNvGrpSpPr>
          <p:nvPr/>
        </p:nvGrpSpPr>
        <p:grpSpPr bwMode="auto">
          <a:xfrm>
            <a:off x="2895758" y="5057696"/>
            <a:ext cx="184865" cy="144383"/>
            <a:chOff x="4727" y="2506"/>
            <a:chExt cx="706" cy="1172"/>
          </a:xfrm>
        </p:grpSpPr>
        <p:sp>
          <p:nvSpPr>
            <p:cNvPr id="1055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5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5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7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7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3" name="Group 316"/>
          <p:cNvGrpSpPr>
            <a:grpSpLocks/>
          </p:cNvGrpSpPr>
          <p:nvPr/>
        </p:nvGrpSpPr>
        <p:grpSpPr bwMode="auto">
          <a:xfrm>
            <a:off x="3915886" y="3899933"/>
            <a:ext cx="184865" cy="144383"/>
            <a:chOff x="4727" y="2506"/>
            <a:chExt cx="706" cy="1172"/>
          </a:xfrm>
        </p:grpSpPr>
        <p:sp>
          <p:nvSpPr>
            <p:cNvPr id="1047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7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7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4" name="Group 316"/>
          <p:cNvGrpSpPr>
            <a:grpSpLocks/>
          </p:cNvGrpSpPr>
          <p:nvPr/>
        </p:nvGrpSpPr>
        <p:grpSpPr bwMode="auto">
          <a:xfrm>
            <a:off x="4255928" y="5932091"/>
            <a:ext cx="184865" cy="144383"/>
            <a:chOff x="4727" y="2506"/>
            <a:chExt cx="706" cy="1172"/>
          </a:xfrm>
        </p:grpSpPr>
        <p:sp>
          <p:nvSpPr>
            <p:cNvPr id="103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5" name="Group 316"/>
          <p:cNvGrpSpPr>
            <a:grpSpLocks/>
          </p:cNvGrpSpPr>
          <p:nvPr/>
        </p:nvGrpSpPr>
        <p:grpSpPr bwMode="auto">
          <a:xfrm>
            <a:off x="4733608" y="5948284"/>
            <a:ext cx="184865" cy="144383"/>
            <a:chOff x="4727" y="2506"/>
            <a:chExt cx="706" cy="1172"/>
          </a:xfrm>
        </p:grpSpPr>
        <p:sp>
          <p:nvSpPr>
            <p:cNvPr id="103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7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6" name="Группа 119"/>
          <p:cNvGrpSpPr>
            <a:grpSpLocks/>
          </p:cNvGrpSpPr>
          <p:nvPr/>
        </p:nvGrpSpPr>
        <p:grpSpPr bwMode="auto">
          <a:xfrm>
            <a:off x="3489483" y="4408647"/>
            <a:ext cx="201058" cy="160576"/>
            <a:chOff x="214313" y="8958263"/>
            <a:chExt cx="642937" cy="500062"/>
          </a:xfrm>
        </p:grpSpPr>
        <p:sp>
          <p:nvSpPr>
            <p:cNvPr id="1031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31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1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31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0307" name="Группа 629"/>
          <p:cNvGrpSpPr>
            <a:grpSpLocks/>
          </p:cNvGrpSpPr>
          <p:nvPr/>
        </p:nvGrpSpPr>
        <p:grpSpPr bwMode="auto">
          <a:xfrm>
            <a:off x="3009107" y="3997088"/>
            <a:ext cx="282020" cy="229393"/>
            <a:chOff x="142483" y="3760971"/>
            <a:chExt cx="346075" cy="386605"/>
          </a:xfrm>
        </p:grpSpPr>
        <p:sp>
          <p:nvSpPr>
            <p:cNvPr id="271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397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397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276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556" name="Text Box 97"/>
          <p:cNvSpPr txBox="1">
            <a:spLocks noChangeArrowheads="1"/>
          </p:cNvSpPr>
          <p:nvPr/>
        </p:nvSpPr>
        <p:spPr bwMode="auto">
          <a:xfrm>
            <a:off x="8050650" y="7489972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57" name="Группа 1556"/>
          <p:cNvGrpSpPr/>
          <p:nvPr/>
        </p:nvGrpSpPr>
        <p:grpSpPr>
          <a:xfrm>
            <a:off x="7858734" y="6253444"/>
            <a:ext cx="2949050" cy="1984066"/>
            <a:chOff x="9401428" y="3528487"/>
            <a:chExt cx="2977611" cy="3327497"/>
          </a:xfrm>
        </p:grpSpPr>
        <p:grpSp>
          <p:nvGrpSpPr>
            <p:cNvPr id="1558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563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4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5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6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Всеволожск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567" name="Прямоугольник 1566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69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0" name="Прямая соединительная линия 1569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59" name="Скругленный прямоугольник 1558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0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1" name="Прямоугольник 156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2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2" name="Text Box 97"/>
          <p:cNvSpPr txBox="1">
            <a:spLocks noChangeArrowheads="1"/>
          </p:cNvSpPr>
          <p:nvPr/>
        </p:nvSpPr>
        <p:spPr bwMode="auto">
          <a:xfrm>
            <a:off x="8440896" y="6409092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3" name="TextBox 23"/>
          <p:cNvSpPr txBox="1"/>
          <p:nvPr/>
        </p:nvSpPr>
        <p:spPr>
          <a:xfrm>
            <a:off x="8009010" y="6435497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4" name="TextBox 23"/>
          <p:cNvSpPr txBox="1"/>
          <p:nvPr/>
        </p:nvSpPr>
        <p:spPr>
          <a:xfrm>
            <a:off x="8022144" y="6610667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8440895" y="6599445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6" name="Группа 629"/>
          <p:cNvGrpSpPr>
            <a:grpSpLocks/>
          </p:cNvGrpSpPr>
          <p:nvPr/>
        </p:nvGrpSpPr>
        <p:grpSpPr bwMode="auto">
          <a:xfrm>
            <a:off x="8145334" y="6844237"/>
            <a:ext cx="175779" cy="171481"/>
            <a:chOff x="142483" y="3760971"/>
            <a:chExt cx="346075" cy="386605"/>
          </a:xfrm>
        </p:grpSpPr>
        <p:sp>
          <p:nvSpPr>
            <p:cNvPr id="157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7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7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0" name="Text Box 97"/>
          <p:cNvSpPr txBox="1">
            <a:spLocks noChangeArrowheads="1"/>
          </p:cNvSpPr>
          <p:nvPr/>
        </p:nvSpPr>
        <p:spPr bwMode="auto">
          <a:xfrm>
            <a:off x="8395738" y="6789413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1" name="Group 316"/>
          <p:cNvGrpSpPr>
            <a:grpSpLocks/>
          </p:cNvGrpSpPr>
          <p:nvPr/>
        </p:nvGrpSpPr>
        <p:grpSpPr bwMode="auto">
          <a:xfrm>
            <a:off x="8132677" y="7043273"/>
            <a:ext cx="158584" cy="126216"/>
            <a:chOff x="4727" y="2506"/>
            <a:chExt cx="706" cy="1172"/>
          </a:xfrm>
        </p:grpSpPr>
        <p:sp>
          <p:nvSpPr>
            <p:cNvPr id="15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660" name="Text Box 97"/>
          <p:cNvSpPr txBox="1">
            <a:spLocks noChangeArrowheads="1"/>
          </p:cNvSpPr>
          <p:nvPr/>
        </p:nvSpPr>
        <p:spPr bwMode="auto">
          <a:xfrm>
            <a:off x="8378962" y="6976102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1" name="Группа 119"/>
          <p:cNvGrpSpPr>
            <a:grpSpLocks/>
          </p:cNvGrpSpPr>
          <p:nvPr/>
        </p:nvGrpSpPr>
        <p:grpSpPr bwMode="auto">
          <a:xfrm>
            <a:off x="8145287" y="7196027"/>
            <a:ext cx="133710" cy="119192"/>
            <a:chOff x="214313" y="8958263"/>
            <a:chExt cx="642937" cy="500062"/>
          </a:xfrm>
        </p:grpSpPr>
        <p:sp>
          <p:nvSpPr>
            <p:cNvPr id="16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67" name="Text Box 97"/>
          <p:cNvSpPr txBox="1">
            <a:spLocks noChangeArrowheads="1"/>
          </p:cNvSpPr>
          <p:nvPr/>
        </p:nvSpPr>
        <p:spPr bwMode="auto">
          <a:xfrm>
            <a:off x="8374076" y="7133457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" name="Прямая соединительная линия 5"/>
          <p:cNvCxnSpPr/>
          <p:nvPr/>
        </p:nvCxnSpPr>
        <p:spPr>
          <a:xfrm flipV="1">
            <a:off x="77482" y="3432985"/>
            <a:ext cx="3263924" cy="346296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/>
          <p:cNvCxnSpPr/>
          <p:nvPr/>
        </p:nvCxnSpPr>
        <p:spPr>
          <a:xfrm flipV="1">
            <a:off x="3341406" y="1360345"/>
            <a:ext cx="3951576" cy="207264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H="1" flipV="1">
            <a:off x="7441217" y="4121755"/>
            <a:ext cx="2305556" cy="191767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8" name="Прямая соединительная линия 1667"/>
          <p:cNvCxnSpPr/>
          <p:nvPr/>
        </p:nvCxnSpPr>
        <p:spPr>
          <a:xfrm flipH="1" flipV="1">
            <a:off x="4028823" y="3078604"/>
            <a:ext cx="3412395" cy="104315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69" name="TextBox 1668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4870409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10795" y="542590"/>
            <a:ext cx="10363200" cy="7664785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086397">
                  <a:buClr>
                    <a:srgbClr val="000000"/>
                  </a:buClr>
                  <a:buSzPct val="100000"/>
                  <a:defRPr/>
                </a:pPr>
                <a:endParaRPr lang="ru-RU" sz="68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086397">
                  <a:defRPr/>
                </a:pPr>
                <a:endParaRPr lang="ru-RU" sz="68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184785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96843" tIns="48422" rIns="96843" bIns="48422">
                <a:spAutoFit/>
              </a:bodyPr>
              <a:lstStyle/>
              <a:p>
                <a:pPr algn="ctr" defTabSz="873276">
                  <a:defRPr/>
                </a:pPr>
                <a:endParaRPr lang="ru-RU" sz="34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964" name="Text Box 2"/>
          <p:cNvSpPr txBox="1">
            <a:spLocks noChangeArrowheads="1"/>
          </p:cNvSpPr>
          <p:nvPr/>
        </p:nvSpPr>
        <p:spPr bwMode="auto">
          <a:xfrm>
            <a:off x="10796" y="4030"/>
            <a:ext cx="10363199" cy="5385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1970" name="Text Box 97"/>
          <p:cNvSpPr txBox="1">
            <a:spLocks noChangeArrowheads="1"/>
          </p:cNvSpPr>
          <p:nvPr/>
        </p:nvSpPr>
        <p:spPr bwMode="auto">
          <a:xfrm>
            <a:off x="7988218" y="7481807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971" name="Группа 1970"/>
          <p:cNvGrpSpPr/>
          <p:nvPr/>
        </p:nvGrpSpPr>
        <p:grpSpPr>
          <a:xfrm>
            <a:off x="7796302" y="6245279"/>
            <a:ext cx="2949050" cy="1984066"/>
            <a:chOff x="9401428" y="3528487"/>
            <a:chExt cx="2977611" cy="3327497"/>
          </a:xfrm>
        </p:grpSpPr>
        <p:grpSp>
          <p:nvGrpSpPr>
            <p:cNvPr id="197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97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97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Выборг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981" name="Прямоугольник 198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98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98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984" name="Прямая соединительная линия 198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73" name="Скругленный прямоугольник 197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7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975" name="Прямоугольник 197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97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86" name="Text Box 97"/>
          <p:cNvSpPr txBox="1">
            <a:spLocks noChangeArrowheads="1"/>
          </p:cNvSpPr>
          <p:nvPr/>
        </p:nvSpPr>
        <p:spPr bwMode="auto">
          <a:xfrm>
            <a:off x="8378464" y="6400927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87" name="TextBox 23"/>
          <p:cNvSpPr txBox="1"/>
          <p:nvPr/>
        </p:nvSpPr>
        <p:spPr>
          <a:xfrm>
            <a:off x="7946578" y="6427332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88" name="TextBox 23"/>
          <p:cNvSpPr txBox="1"/>
          <p:nvPr/>
        </p:nvSpPr>
        <p:spPr>
          <a:xfrm>
            <a:off x="7959712" y="6602502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9" name="Text Box 97"/>
          <p:cNvSpPr txBox="1">
            <a:spLocks noChangeArrowheads="1"/>
          </p:cNvSpPr>
          <p:nvPr/>
        </p:nvSpPr>
        <p:spPr bwMode="auto">
          <a:xfrm>
            <a:off x="8378463" y="6591280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990" name="Группа 629"/>
          <p:cNvGrpSpPr>
            <a:grpSpLocks/>
          </p:cNvGrpSpPr>
          <p:nvPr/>
        </p:nvGrpSpPr>
        <p:grpSpPr bwMode="auto">
          <a:xfrm>
            <a:off x="8082902" y="6836072"/>
            <a:ext cx="175779" cy="171481"/>
            <a:chOff x="142483" y="3760971"/>
            <a:chExt cx="346075" cy="386605"/>
          </a:xfrm>
        </p:grpSpPr>
        <p:sp>
          <p:nvSpPr>
            <p:cNvPr id="199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99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99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994" name="Text Box 97"/>
          <p:cNvSpPr txBox="1">
            <a:spLocks noChangeArrowheads="1"/>
          </p:cNvSpPr>
          <p:nvPr/>
        </p:nvSpPr>
        <p:spPr bwMode="auto">
          <a:xfrm>
            <a:off x="8333306" y="6781248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995" name="Group 316"/>
          <p:cNvGrpSpPr>
            <a:grpSpLocks/>
          </p:cNvGrpSpPr>
          <p:nvPr/>
        </p:nvGrpSpPr>
        <p:grpSpPr bwMode="auto">
          <a:xfrm>
            <a:off x="8070245" y="7035108"/>
            <a:ext cx="158584" cy="126216"/>
            <a:chOff x="4727" y="2506"/>
            <a:chExt cx="706" cy="1172"/>
          </a:xfrm>
        </p:grpSpPr>
        <p:sp>
          <p:nvSpPr>
            <p:cNvPr id="19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2074" name="Text Box 97"/>
          <p:cNvSpPr txBox="1">
            <a:spLocks noChangeArrowheads="1"/>
          </p:cNvSpPr>
          <p:nvPr/>
        </p:nvSpPr>
        <p:spPr bwMode="auto">
          <a:xfrm>
            <a:off x="8316530" y="6967937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075" name="Группа 119"/>
          <p:cNvGrpSpPr>
            <a:grpSpLocks/>
          </p:cNvGrpSpPr>
          <p:nvPr/>
        </p:nvGrpSpPr>
        <p:grpSpPr bwMode="auto">
          <a:xfrm>
            <a:off x="8082855" y="7187862"/>
            <a:ext cx="133710" cy="119192"/>
            <a:chOff x="214313" y="8958263"/>
            <a:chExt cx="642937" cy="500062"/>
          </a:xfrm>
        </p:grpSpPr>
        <p:sp>
          <p:nvSpPr>
            <p:cNvPr id="207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07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07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08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081" name="Text Box 97"/>
          <p:cNvSpPr txBox="1">
            <a:spLocks noChangeArrowheads="1"/>
          </p:cNvSpPr>
          <p:nvPr/>
        </p:nvSpPr>
        <p:spPr bwMode="auto">
          <a:xfrm>
            <a:off x="8311644" y="7125292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2176494" y="5066171"/>
            <a:ext cx="807983" cy="29482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61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798674" y="5373876"/>
            <a:ext cx="1621948" cy="495221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043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4798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50" dirty="0" smtClean="0">
                  <a:latin typeface="Arial" charset="0"/>
                  <a:cs typeface="Arial" charset="0"/>
                </a:rPr>
                <a:t>12</a:t>
              </a:r>
              <a:endParaRPr lang="ru-RU" sz="8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4798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50" dirty="0" smtClean="0">
                  <a:latin typeface="Arial" charset="0"/>
                  <a:cs typeface="Arial" charset="0"/>
                </a:rPr>
                <a:t>20</a:t>
              </a:r>
              <a:endParaRPr lang="ru-RU" sz="8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2107681" y="5875844"/>
            <a:ext cx="1005284" cy="20780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839042" y="5705822"/>
            <a:ext cx="325199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968" name="TextBox 1967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667074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3" descr="G:\ГАТЧ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34531"/>
            <a:ext cx="10363200" cy="767284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821691" y="4076700"/>
            <a:ext cx="825297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4372" name="Группа 121"/>
          <p:cNvGrpSpPr>
            <a:grpSpLocks/>
          </p:cNvGrpSpPr>
          <p:nvPr/>
        </p:nvGrpSpPr>
        <p:grpSpPr bwMode="auto">
          <a:xfrm>
            <a:off x="4658892" y="2336317"/>
            <a:ext cx="1621948" cy="496570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0435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588</a:t>
              </a: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4967896" y="2851777"/>
            <a:ext cx="971550" cy="17946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5622344" y="2687155"/>
            <a:ext cx="325199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4953094" y="2453989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5452798" y="2453989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4384" name="Group 316"/>
          <p:cNvGrpSpPr>
            <a:grpSpLocks/>
          </p:cNvGrpSpPr>
          <p:nvPr/>
        </p:nvGrpSpPr>
        <p:grpSpPr bwMode="auto">
          <a:xfrm>
            <a:off x="4312603" y="2321164"/>
            <a:ext cx="184865" cy="144383"/>
            <a:chOff x="4727" y="2506"/>
            <a:chExt cx="706" cy="1172"/>
          </a:xfrm>
        </p:grpSpPr>
        <p:sp>
          <p:nvSpPr>
            <p:cNvPr id="149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85" name="Group 316"/>
          <p:cNvGrpSpPr>
            <a:grpSpLocks/>
          </p:cNvGrpSpPr>
          <p:nvPr/>
        </p:nvGrpSpPr>
        <p:grpSpPr bwMode="auto">
          <a:xfrm>
            <a:off x="3786346" y="3195559"/>
            <a:ext cx="184865" cy="144383"/>
            <a:chOff x="4727" y="2506"/>
            <a:chExt cx="706" cy="1172"/>
          </a:xfrm>
        </p:grpSpPr>
        <p:sp>
          <p:nvSpPr>
            <p:cNvPr id="148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86" name="Group 316"/>
          <p:cNvGrpSpPr>
            <a:grpSpLocks/>
          </p:cNvGrpSpPr>
          <p:nvPr/>
        </p:nvGrpSpPr>
        <p:grpSpPr bwMode="auto">
          <a:xfrm>
            <a:off x="3810635" y="2831228"/>
            <a:ext cx="184865" cy="144383"/>
            <a:chOff x="4727" y="2506"/>
            <a:chExt cx="706" cy="1172"/>
          </a:xfrm>
        </p:grpSpPr>
        <p:sp>
          <p:nvSpPr>
            <p:cNvPr id="147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sp>
        <p:nvSpPr>
          <p:cNvPr id="14387" name="Rectangle 356"/>
          <p:cNvSpPr>
            <a:spLocks noChangeArrowheads="1"/>
          </p:cNvSpPr>
          <p:nvPr/>
        </p:nvSpPr>
        <p:spPr bwMode="auto">
          <a:xfrm>
            <a:off x="4019788" y="3070067"/>
            <a:ext cx="16193" cy="2698"/>
          </a:xfrm>
          <a:prstGeom prst="rect">
            <a:avLst/>
          </a:prstGeom>
          <a:solidFill>
            <a:srgbClr val="FFE5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ru-RU" altLang="ru-RU" sz="2040"/>
          </a:p>
        </p:txBody>
      </p:sp>
      <p:grpSp>
        <p:nvGrpSpPr>
          <p:cNvPr id="14388" name="Group 316"/>
          <p:cNvGrpSpPr>
            <a:grpSpLocks/>
          </p:cNvGrpSpPr>
          <p:nvPr/>
        </p:nvGrpSpPr>
        <p:grpSpPr bwMode="auto">
          <a:xfrm>
            <a:off x="6061393" y="3835163"/>
            <a:ext cx="184865" cy="144383"/>
            <a:chOff x="4727" y="2506"/>
            <a:chExt cx="706" cy="1172"/>
          </a:xfrm>
        </p:grpSpPr>
        <p:sp>
          <p:nvSpPr>
            <p:cNvPr id="147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89" name="Group 316"/>
          <p:cNvGrpSpPr>
            <a:grpSpLocks/>
          </p:cNvGrpSpPr>
          <p:nvPr/>
        </p:nvGrpSpPr>
        <p:grpSpPr bwMode="auto">
          <a:xfrm>
            <a:off x="5186998" y="6264038"/>
            <a:ext cx="184865" cy="144383"/>
            <a:chOff x="4727" y="2506"/>
            <a:chExt cx="706" cy="1172"/>
          </a:xfrm>
        </p:grpSpPr>
        <p:sp>
          <p:nvSpPr>
            <p:cNvPr id="14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90" name="Group 316"/>
          <p:cNvGrpSpPr>
            <a:grpSpLocks/>
          </p:cNvGrpSpPr>
          <p:nvPr/>
        </p:nvGrpSpPr>
        <p:grpSpPr bwMode="auto">
          <a:xfrm>
            <a:off x="6522878" y="6353096"/>
            <a:ext cx="184865" cy="144383"/>
            <a:chOff x="4727" y="2506"/>
            <a:chExt cx="706" cy="1172"/>
          </a:xfrm>
        </p:grpSpPr>
        <p:sp>
          <p:nvSpPr>
            <p:cNvPr id="145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91" name="Group 316"/>
          <p:cNvGrpSpPr>
            <a:grpSpLocks/>
          </p:cNvGrpSpPr>
          <p:nvPr/>
        </p:nvGrpSpPr>
        <p:grpSpPr bwMode="auto">
          <a:xfrm>
            <a:off x="5300345" y="3584179"/>
            <a:ext cx="184865" cy="144383"/>
            <a:chOff x="4727" y="2506"/>
            <a:chExt cx="706" cy="1172"/>
          </a:xfrm>
        </p:grpSpPr>
        <p:sp>
          <p:nvSpPr>
            <p:cNvPr id="144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92" name="Группа 629"/>
          <p:cNvGrpSpPr>
            <a:grpSpLocks/>
          </p:cNvGrpSpPr>
          <p:nvPr/>
        </p:nvGrpSpPr>
        <p:grpSpPr bwMode="auto">
          <a:xfrm>
            <a:off x="5923757" y="3567987"/>
            <a:ext cx="282020" cy="229393"/>
            <a:chOff x="142483" y="3760971"/>
            <a:chExt cx="346075" cy="386605"/>
          </a:xfrm>
        </p:grpSpPr>
        <p:sp>
          <p:nvSpPr>
            <p:cNvPr id="157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397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397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276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4393" name="Группа 119"/>
          <p:cNvGrpSpPr>
            <a:grpSpLocks/>
          </p:cNvGrpSpPr>
          <p:nvPr/>
        </p:nvGrpSpPr>
        <p:grpSpPr bwMode="auto">
          <a:xfrm>
            <a:off x="3983355" y="2303622"/>
            <a:ext cx="201058" cy="160576"/>
            <a:chOff x="214313" y="8958263"/>
            <a:chExt cx="642937" cy="500062"/>
          </a:xfrm>
        </p:grpSpPr>
        <p:sp>
          <p:nvSpPr>
            <p:cNvPr id="1447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7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447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47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47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4394" name="Group 316"/>
          <p:cNvGrpSpPr>
            <a:grpSpLocks/>
          </p:cNvGrpSpPr>
          <p:nvPr/>
        </p:nvGrpSpPr>
        <p:grpSpPr bwMode="auto">
          <a:xfrm>
            <a:off x="4255928" y="3462734"/>
            <a:ext cx="184865" cy="144383"/>
            <a:chOff x="4727" y="2506"/>
            <a:chExt cx="706" cy="1172"/>
          </a:xfrm>
        </p:grpSpPr>
        <p:sp>
          <p:nvSpPr>
            <p:cNvPr id="143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3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3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sp>
        <p:nvSpPr>
          <p:cNvPr id="768" name="Text Box 2"/>
          <p:cNvSpPr txBox="1">
            <a:spLocks noChangeArrowheads="1"/>
          </p:cNvSpPr>
          <p:nvPr/>
        </p:nvSpPr>
        <p:spPr bwMode="auto">
          <a:xfrm>
            <a:off x="-6761" y="-4028"/>
            <a:ext cx="10363199" cy="5385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772" name="Text Box 97"/>
          <p:cNvSpPr txBox="1">
            <a:spLocks noChangeArrowheads="1"/>
          </p:cNvSpPr>
          <p:nvPr/>
        </p:nvSpPr>
        <p:spPr bwMode="auto">
          <a:xfrm>
            <a:off x="8008866" y="7472635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73" name="Группа 772"/>
          <p:cNvGrpSpPr/>
          <p:nvPr/>
        </p:nvGrpSpPr>
        <p:grpSpPr>
          <a:xfrm>
            <a:off x="7816950" y="6236107"/>
            <a:ext cx="2949050" cy="1984066"/>
            <a:chOff x="9401428" y="3528487"/>
            <a:chExt cx="2977611" cy="3327497"/>
          </a:xfrm>
        </p:grpSpPr>
        <p:grpSp>
          <p:nvGrpSpPr>
            <p:cNvPr id="774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77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8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82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Гатчина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783" name="Прямоугольник 78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8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8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86" name="Прямая соединительная линия 78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75" name="Скругленный прямоугольник 77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76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77" name="Прямоугольник 77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7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88" name="Text Box 97"/>
          <p:cNvSpPr txBox="1">
            <a:spLocks noChangeArrowheads="1"/>
          </p:cNvSpPr>
          <p:nvPr/>
        </p:nvSpPr>
        <p:spPr bwMode="auto">
          <a:xfrm>
            <a:off x="8399112" y="6391755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89" name="TextBox 23"/>
          <p:cNvSpPr txBox="1"/>
          <p:nvPr/>
        </p:nvSpPr>
        <p:spPr>
          <a:xfrm>
            <a:off x="7967226" y="6418160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90" name="TextBox 23"/>
          <p:cNvSpPr txBox="1"/>
          <p:nvPr/>
        </p:nvSpPr>
        <p:spPr>
          <a:xfrm>
            <a:off x="7980360" y="6593330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91" name="Text Box 97"/>
          <p:cNvSpPr txBox="1">
            <a:spLocks noChangeArrowheads="1"/>
          </p:cNvSpPr>
          <p:nvPr/>
        </p:nvSpPr>
        <p:spPr bwMode="auto">
          <a:xfrm>
            <a:off x="8399111" y="6582108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92" name="Группа 629"/>
          <p:cNvGrpSpPr>
            <a:grpSpLocks/>
          </p:cNvGrpSpPr>
          <p:nvPr/>
        </p:nvGrpSpPr>
        <p:grpSpPr bwMode="auto">
          <a:xfrm>
            <a:off x="8103550" y="6826900"/>
            <a:ext cx="175779" cy="171481"/>
            <a:chOff x="142483" y="3760971"/>
            <a:chExt cx="346075" cy="386605"/>
          </a:xfrm>
        </p:grpSpPr>
        <p:sp>
          <p:nvSpPr>
            <p:cNvPr id="79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9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9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96" name="Text Box 97"/>
          <p:cNvSpPr txBox="1">
            <a:spLocks noChangeArrowheads="1"/>
          </p:cNvSpPr>
          <p:nvPr/>
        </p:nvSpPr>
        <p:spPr bwMode="auto">
          <a:xfrm>
            <a:off x="8353954" y="6772076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97" name="Group 316"/>
          <p:cNvGrpSpPr>
            <a:grpSpLocks/>
          </p:cNvGrpSpPr>
          <p:nvPr/>
        </p:nvGrpSpPr>
        <p:grpSpPr bwMode="auto">
          <a:xfrm>
            <a:off x="8090893" y="7025936"/>
            <a:ext cx="158584" cy="126216"/>
            <a:chOff x="4727" y="2506"/>
            <a:chExt cx="706" cy="1172"/>
          </a:xfrm>
        </p:grpSpPr>
        <p:sp>
          <p:nvSpPr>
            <p:cNvPr id="7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876" name="Text Box 97"/>
          <p:cNvSpPr txBox="1">
            <a:spLocks noChangeArrowheads="1"/>
          </p:cNvSpPr>
          <p:nvPr/>
        </p:nvSpPr>
        <p:spPr bwMode="auto">
          <a:xfrm>
            <a:off x="8337178" y="6958765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77" name="Группа 119"/>
          <p:cNvGrpSpPr>
            <a:grpSpLocks/>
          </p:cNvGrpSpPr>
          <p:nvPr/>
        </p:nvGrpSpPr>
        <p:grpSpPr bwMode="auto">
          <a:xfrm>
            <a:off x="8103503" y="7178690"/>
            <a:ext cx="133710" cy="119192"/>
            <a:chOff x="214313" y="8958263"/>
            <a:chExt cx="642937" cy="500062"/>
          </a:xfrm>
        </p:grpSpPr>
        <p:sp>
          <p:nvSpPr>
            <p:cNvPr id="87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7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8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8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8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83" name="Text Box 97"/>
          <p:cNvSpPr txBox="1">
            <a:spLocks noChangeArrowheads="1"/>
          </p:cNvSpPr>
          <p:nvPr/>
        </p:nvSpPr>
        <p:spPr bwMode="auto">
          <a:xfrm>
            <a:off x="8332292" y="7116120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70" name="Прямая соединительная линия 769"/>
          <p:cNvCxnSpPr/>
          <p:nvPr/>
        </p:nvCxnSpPr>
        <p:spPr>
          <a:xfrm flipV="1">
            <a:off x="5706087" y="3102081"/>
            <a:ext cx="1743569" cy="478342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5" name="Прямая соединительная линия 884"/>
          <p:cNvCxnSpPr/>
          <p:nvPr/>
        </p:nvCxnSpPr>
        <p:spPr>
          <a:xfrm flipH="1" flipV="1">
            <a:off x="2632813" y="4568163"/>
            <a:ext cx="3709661" cy="148284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6" name="Прямая соединительная линия 885"/>
          <p:cNvCxnSpPr/>
          <p:nvPr/>
        </p:nvCxnSpPr>
        <p:spPr>
          <a:xfrm flipH="1" flipV="1">
            <a:off x="998976" y="2532525"/>
            <a:ext cx="1633838" cy="203564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7" name="TextBox 886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1512110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3" descr="G:\КИНГ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60295"/>
            <a:ext cx="10363200" cy="76470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0" name="Text Box 97"/>
          <p:cNvSpPr txBox="1">
            <a:spLocks noChangeArrowheads="1"/>
          </p:cNvSpPr>
          <p:nvPr/>
        </p:nvSpPr>
        <p:spPr bwMode="auto">
          <a:xfrm>
            <a:off x="288766" y="5578555"/>
            <a:ext cx="1993028" cy="409925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29477" tIns="64741" rIns="129477" bIns="64741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7" b="0" dirty="0">
                <a:solidFill>
                  <a:srgbClr val="000000"/>
                </a:solidFill>
              </a:rPr>
              <a:t>- количество осадков в виде дождя, мм за 24 ч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3818961" y="4076700"/>
            <a:ext cx="1069594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5399" name="Группа 136"/>
          <p:cNvGrpSpPr>
            <a:grpSpLocks/>
          </p:cNvGrpSpPr>
          <p:nvPr/>
        </p:nvGrpSpPr>
        <p:grpSpPr bwMode="auto">
          <a:xfrm>
            <a:off x="5383260" y="2819083"/>
            <a:ext cx="1621948" cy="488473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05178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599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5630195" y="3308906"/>
            <a:ext cx="1037670" cy="21050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6342665" y="3152379"/>
            <a:ext cx="325200" cy="15922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5764484" y="2914307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6264189" y="2914307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5408" name="Group 316"/>
          <p:cNvGrpSpPr>
            <a:grpSpLocks/>
          </p:cNvGrpSpPr>
          <p:nvPr/>
        </p:nvGrpSpPr>
        <p:grpSpPr bwMode="auto">
          <a:xfrm>
            <a:off x="2879566" y="4223783"/>
            <a:ext cx="184865" cy="144383"/>
            <a:chOff x="4727" y="2506"/>
            <a:chExt cx="706" cy="1172"/>
          </a:xfrm>
        </p:grpSpPr>
        <p:sp>
          <p:nvSpPr>
            <p:cNvPr id="158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09" name="Group 316"/>
          <p:cNvGrpSpPr>
            <a:grpSpLocks/>
          </p:cNvGrpSpPr>
          <p:nvPr/>
        </p:nvGrpSpPr>
        <p:grpSpPr bwMode="auto">
          <a:xfrm>
            <a:off x="2652871" y="4814809"/>
            <a:ext cx="184865" cy="144383"/>
            <a:chOff x="4727" y="2506"/>
            <a:chExt cx="706" cy="1172"/>
          </a:xfrm>
        </p:grpSpPr>
        <p:sp>
          <p:nvSpPr>
            <p:cNvPr id="158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0" name="Group 316"/>
          <p:cNvGrpSpPr>
            <a:grpSpLocks/>
          </p:cNvGrpSpPr>
          <p:nvPr/>
        </p:nvGrpSpPr>
        <p:grpSpPr bwMode="auto">
          <a:xfrm>
            <a:off x="3049588" y="5130563"/>
            <a:ext cx="184865" cy="144383"/>
            <a:chOff x="4727" y="2506"/>
            <a:chExt cx="706" cy="1172"/>
          </a:xfrm>
        </p:grpSpPr>
        <p:sp>
          <p:nvSpPr>
            <p:cNvPr id="157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1" name="Group 316"/>
          <p:cNvGrpSpPr>
            <a:grpSpLocks/>
          </p:cNvGrpSpPr>
          <p:nvPr/>
        </p:nvGrpSpPr>
        <p:grpSpPr bwMode="auto">
          <a:xfrm>
            <a:off x="4369276" y="4393804"/>
            <a:ext cx="184865" cy="144383"/>
            <a:chOff x="4727" y="2506"/>
            <a:chExt cx="706" cy="1172"/>
          </a:xfrm>
        </p:grpSpPr>
        <p:sp>
          <p:nvSpPr>
            <p:cNvPr id="156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2" name="Group 316"/>
          <p:cNvGrpSpPr>
            <a:grpSpLocks/>
          </p:cNvGrpSpPr>
          <p:nvPr/>
        </p:nvGrpSpPr>
        <p:grpSpPr bwMode="auto">
          <a:xfrm>
            <a:off x="4021138" y="2895998"/>
            <a:ext cx="184865" cy="144383"/>
            <a:chOff x="4727" y="2506"/>
            <a:chExt cx="706" cy="1172"/>
          </a:xfrm>
        </p:grpSpPr>
        <p:sp>
          <p:nvSpPr>
            <p:cNvPr id="155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3" name="Group 316"/>
          <p:cNvGrpSpPr>
            <a:grpSpLocks/>
          </p:cNvGrpSpPr>
          <p:nvPr/>
        </p:nvGrpSpPr>
        <p:grpSpPr bwMode="auto">
          <a:xfrm>
            <a:off x="4757896" y="2483089"/>
            <a:ext cx="184865" cy="144383"/>
            <a:chOff x="4727" y="2506"/>
            <a:chExt cx="706" cy="1172"/>
          </a:xfrm>
        </p:grpSpPr>
        <p:sp>
          <p:nvSpPr>
            <p:cNvPr id="155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4" name="Group 316"/>
          <p:cNvGrpSpPr>
            <a:grpSpLocks/>
          </p:cNvGrpSpPr>
          <p:nvPr/>
        </p:nvGrpSpPr>
        <p:grpSpPr bwMode="auto">
          <a:xfrm>
            <a:off x="4782185" y="3163174"/>
            <a:ext cx="184865" cy="144383"/>
            <a:chOff x="4727" y="2506"/>
            <a:chExt cx="706" cy="1172"/>
          </a:xfrm>
        </p:grpSpPr>
        <p:sp>
          <p:nvSpPr>
            <p:cNvPr id="154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5" name="Группа 119"/>
          <p:cNvGrpSpPr>
            <a:grpSpLocks/>
          </p:cNvGrpSpPr>
          <p:nvPr/>
        </p:nvGrpSpPr>
        <p:grpSpPr bwMode="auto">
          <a:xfrm>
            <a:off x="3748563" y="3769043"/>
            <a:ext cx="201058" cy="160576"/>
            <a:chOff x="214313" y="8958263"/>
            <a:chExt cx="642937" cy="500062"/>
          </a:xfrm>
        </p:grpSpPr>
        <p:sp>
          <p:nvSpPr>
            <p:cNvPr id="154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54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4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4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5416" name="Группа 629"/>
          <p:cNvGrpSpPr>
            <a:grpSpLocks/>
          </p:cNvGrpSpPr>
          <p:nvPr/>
        </p:nvGrpSpPr>
        <p:grpSpPr bwMode="auto">
          <a:xfrm>
            <a:off x="4936014" y="3592275"/>
            <a:ext cx="282020" cy="229393"/>
            <a:chOff x="142483" y="3760971"/>
            <a:chExt cx="346075" cy="386605"/>
          </a:xfrm>
        </p:grpSpPr>
        <p:sp>
          <p:nvSpPr>
            <p:cNvPr id="1976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397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7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397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276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88" name="Text Box 2"/>
          <p:cNvSpPr txBox="1">
            <a:spLocks noChangeArrowheads="1"/>
          </p:cNvSpPr>
          <p:nvPr/>
        </p:nvSpPr>
        <p:spPr bwMode="auto">
          <a:xfrm>
            <a:off x="-16609" y="-3805"/>
            <a:ext cx="10363199" cy="5385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692" name="Text Box 97"/>
          <p:cNvSpPr txBox="1">
            <a:spLocks noChangeArrowheads="1"/>
          </p:cNvSpPr>
          <p:nvPr/>
        </p:nvSpPr>
        <p:spPr bwMode="auto">
          <a:xfrm>
            <a:off x="8008268" y="7472591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93" name="Группа 692"/>
          <p:cNvGrpSpPr/>
          <p:nvPr/>
        </p:nvGrpSpPr>
        <p:grpSpPr>
          <a:xfrm>
            <a:off x="7816352" y="6236063"/>
            <a:ext cx="2949050" cy="1984066"/>
            <a:chOff x="9401428" y="3528487"/>
            <a:chExt cx="2977611" cy="3327497"/>
          </a:xfrm>
        </p:grpSpPr>
        <p:grpSp>
          <p:nvGrpSpPr>
            <p:cNvPr id="694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69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0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02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Кингисепп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703" name="Прямоугольник 70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0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0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06" name="Прямая соединительная линия 70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95" name="Скругленный прямоугольник 69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96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97" name="Прямоугольник 69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9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08" name="Text Box 97"/>
          <p:cNvSpPr txBox="1">
            <a:spLocks noChangeArrowheads="1"/>
          </p:cNvSpPr>
          <p:nvPr/>
        </p:nvSpPr>
        <p:spPr bwMode="auto">
          <a:xfrm>
            <a:off x="8398514" y="6391711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09" name="TextBox 23"/>
          <p:cNvSpPr txBox="1"/>
          <p:nvPr/>
        </p:nvSpPr>
        <p:spPr>
          <a:xfrm>
            <a:off x="7966628" y="6418116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10" name="TextBox 23"/>
          <p:cNvSpPr txBox="1"/>
          <p:nvPr/>
        </p:nvSpPr>
        <p:spPr>
          <a:xfrm>
            <a:off x="7979762" y="6593286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11" name="Text Box 97"/>
          <p:cNvSpPr txBox="1">
            <a:spLocks noChangeArrowheads="1"/>
          </p:cNvSpPr>
          <p:nvPr/>
        </p:nvSpPr>
        <p:spPr bwMode="auto">
          <a:xfrm>
            <a:off x="8398513" y="6582064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12" name="Группа 629"/>
          <p:cNvGrpSpPr>
            <a:grpSpLocks/>
          </p:cNvGrpSpPr>
          <p:nvPr/>
        </p:nvGrpSpPr>
        <p:grpSpPr bwMode="auto">
          <a:xfrm>
            <a:off x="8102952" y="6826856"/>
            <a:ext cx="175779" cy="171481"/>
            <a:chOff x="142483" y="3760971"/>
            <a:chExt cx="346075" cy="386605"/>
          </a:xfrm>
        </p:grpSpPr>
        <p:sp>
          <p:nvSpPr>
            <p:cNvPr id="71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1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1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16" name="Text Box 97"/>
          <p:cNvSpPr txBox="1">
            <a:spLocks noChangeArrowheads="1"/>
          </p:cNvSpPr>
          <p:nvPr/>
        </p:nvSpPr>
        <p:spPr bwMode="auto">
          <a:xfrm>
            <a:off x="8353356" y="6772032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17" name="Group 316"/>
          <p:cNvGrpSpPr>
            <a:grpSpLocks/>
          </p:cNvGrpSpPr>
          <p:nvPr/>
        </p:nvGrpSpPr>
        <p:grpSpPr bwMode="auto">
          <a:xfrm>
            <a:off x="8090295" y="7025892"/>
            <a:ext cx="158584" cy="126216"/>
            <a:chOff x="4727" y="2506"/>
            <a:chExt cx="706" cy="1172"/>
          </a:xfrm>
        </p:grpSpPr>
        <p:sp>
          <p:nvSpPr>
            <p:cNvPr id="7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802" name="Text Box 97"/>
          <p:cNvSpPr txBox="1">
            <a:spLocks noChangeArrowheads="1"/>
          </p:cNvSpPr>
          <p:nvPr/>
        </p:nvSpPr>
        <p:spPr bwMode="auto">
          <a:xfrm>
            <a:off x="8336580" y="6958721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03" name="Группа 119"/>
          <p:cNvGrpSpPr>
            <a:grpSpLocks/>
          </p:cNvGrpSpPr>
          <p:nvPr/>
        </p:nvGrpSpPr>
        <p:grpSpPr bwMode="auto">
          <a:xfrm>
            <a:off x="8102905" y="7178646"/>
            <a:ext cx="133710" cy="119192"/>
            <a:chOff x="214313" y="8958263"/>
            <a:chExt cx="642937" cy="500062"/>
          </a:xfrm>
        </p:grpSpPr>
        <p:sp>
          <p:nvSpPr>
            <p:cNvPr id="80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0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0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0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09" name="Text Box 97"/>
          <p:cNvSpPr txBox="1">
            <a:spLocks noChangeArrowheads="1"/>
          </p:cNvSpPr>
          <p:nvPr/>
        </p:nvSpPr>
        <p:spPr bwMode="auto">
          <a:xfrm>
            <a:off x="8331694" y="7116076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811" name="Прямая соединительная линия 810"/>
          <p:cNvCxnSpPr/>
          <p:nvPr/>
        </p:nvCxnSpPr>
        <p:spPr>
          <a:xfrm flipH="1">
            <a:off x="5764485" y="3307557"/>
            <a:ext cx="4582105" cy="21109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2" name="Прямая соединительная линия 811"/>
          <p:cNvCxnSpPr/>
          <p:nvPr/>
        </p:nvCxnSpPr>
        <p:spPr>
          <a:xfrm flipH="1" flipV="1">
            <a:off x="7656" y="3608975"/>
            <a:ext cx="5740219" cy="182073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/>
          <p:nvPr/>
        </p:nvCxnSpPr>
        <p:spPr>
          <a:xfrm flipV="1">
            <a:off x="497331" y="3966743"/>
            <a:ext cx="674283" cy="299177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4" name="TextBox 813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1088938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G:\кириши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38560"/>
            <a:ext cx="10363200" cy="76688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423" name="Группа 96"/>
          <p:cNvGrpSpPr>
            <a:grpSpLocks/>
          </p:cNvGrpSpPr>
          <p:nvPr/>
        </p:nvGrpSpPr>
        <p:grpSpPr bwMode="auto">
          <a:xfrm>
            <a:off x="4348707" y="4136338"/>
            <a:ext cx="1621948" cy="568087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0421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676631" y="4754351"/>
            <a:ext cx="1025525" cy="17946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21" tIns="38861" rIns="77721" bIns="38861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5614/62456</a:t>
            </a: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733096" y="4359680"/>
            <a:ext cx="426586" cy="235447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12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92" name="TextBox 23"/>
          <p:cNvSpPr txBox="1"/>
          <p:nvPr/>
        </p:nvSpPr>
        <p:spPr bwMode="auto">
          <a:xfrm>
            <a:off x="5232799" y="4359680"/>
            <a:ext cx="506578" cy="235447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30" tIns="51815" rIns="103630" bIns="5181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20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6431" name="Group 316"/>
          <p:cNvGrpSpPr>
            <a:grpSpLocks/>
          </p:cNvGrpSpPr>
          <p:nvPr/>
        </p:nvGrpSpPr>
        <p:grpSpPr bwMode="auto">
          <a:xfrm>
            <a:off x="2952433" y="5689204"/>
            <a:ext cx="184865" cy="144383"/>
            <a:chOff x="4727" y="2506"/>
            <a:chExt cx="706" cy="1172"/>
          </a:xfrm>
        </p:grpSpPr>
        <p:sp>
          <p:nvSpPr>
            <p:cNvPr id="1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2" name="Group 316"/>
          <p:cNvGrpSpPr>
            <a:grpSpLocks/>
          </p:cNvGrpSpPr>
          <p:nvPr/>
        </p:nvGrpSpPr>
        <p:grpSpPr bwMode="auto">
          <a:xfrm>
            <a:off x="2855278" y="6344999"/>
            <a:ext cx="184865" cy="144383"/>
            <a:chOff x="4727" y="2506"/>
            <a:chExt cx="706" cy="1172"/>
          </a:xfrm>
        </p:grpSpPr>
        <p:sp>
          <p:nvSpPr>
            <p:cNvPr id="1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3" name="Group 316"/>
          <p:cNvGrpSpPr>
            <a:grpSpLocks/>
          </p:cNvGrpSpPr>
          <p:nvPr/>
        </p:nvGrpSpPr>
        <p:grpSpPr bwMode="auto">
          <a:xfrm>
            <a:off x="2944336" y="6085919"/>
            <a:ext cx="184865" cy="144383"/>
            <a:chOff x="4727" y="2506"/>
            <a:chExt cx="706" cy="1172"/>
          </a:xfrm>
        </p:grpSpPr>
        <p:sp>
          <p:nvSpPr>
            <p:cNvPr id="1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4" name="Group 316"/>
          <p:cNvGrpSpPr>
            <a:grpSpLocks/>
          </p:cNvGrpSpPr>
          <p:nvPr/>
        </p:nvGrpSpPr>
        <p:grpSpPr bwMode="auto">
          <a:xfrm>
            <a:off x="4191158" y="6272134"/>
            <a:ext cx="184865" cy="144383"/>
            <a:chOff x="4727" y="2506"/>
            <a:chExt cx="706" cy="1172"/>
          </a:xfrm>
        </p:grpSpPr>
        <p:sp>
          <p:nvSpPr>
            <p:cNvPr id="1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5" name="Group 316"/>
          <p:cNvGrpSpPr>
            <a:grpSpLocks/>
          </p:cNvGrpSpPr>
          <p:nvPr/>
        </p:nvGrpSpPr>
        <p:grpSpPr bwMode="auto">
          <a:xfrm>
            <a:off x="3996848" y="6053534"/>
            <a:ext cx="184865" cy="144383"/>
            <a:chOff x="4727" y="2506"/>
            <a:chExt cx="706" cy="1172"/>
          </a:xfrm>
        </p:grpSpPr>
        <p:sp>
          <p:nvSpPr>
            <p:cNvPr id="171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6" name="Group 316"/>
          <p:cNvGrpSpPr>
            <a:grpSpLocks/>
          </p:cNvGrpSpPr>
          <p:nvPr/>
        </p:nvGrpSpPr>
        <p:grpSpPr bwMode="auto">
          <a:xfrm>
            <a:off x="3834923" y="5745878"/>
            <a:ext cx="184865" cy="144383"/>
            <a:chOff x="4727" y="2506"/>
            <a:chExt cx="706" cy="1172"/>
          </a:xfrm>
        </p:grpSpPr>
        <p:sp>
          <p:nvSpPr>
            <p:cNvPr id="170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7" name="Group 316"/>
          <p:cNvGrpSpPr>
            <a:grpSpLocks/>
          </p:cNvGrpSpPr>
          <p:nvPr/>
        </p:nvGrpSpPr>
        <p:grpSpPr bwMode="auto">
          <a:xfrm>
            <a:off x="3462496" y="5543471"/>
            <a:ext cx="184865" cy="144383"/>
            <a:chOff x="4727" y="2506"/>
            <a:chExt cx="706" cy="1172"/>
          </a:xfrm>
        </p:grpSpPr>
        <p:sp>
          <p:nvSpPr>
            <p:cNvPr id="170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8" name="Group 316"/>
          <p:cNvGrpSpPr>
            <a:grpSpLocks/>
          </p:cNvGrpSpPr>
          <p:nvPr/>
        </p:nvGrpSpPr>
        <p:grpSpPr bwMode="auto">
          <a:xfrm>
            <a:off x="6360953" y="3980894"/>
            <a:ext cx="184865" cy="144383"/>
            <a:chOff x="4727" y="2506"/>
            <a:chExt cx="706" cy="1172"/>
          </a:xfrm>
        </p:grpSpPr>
        <p:sp>
          <p:nvSpPr>
            <p:cNvPr id="169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9" name="Group 316"/>
          <p:cNvGrpSpPr>
            <a:grpSpLocks/>
          </p:cNvGrpSpPr>
          <p:nvPr/>
        </p:nvGrpSpPr>
        <p:grpSpPr bwMode="auto">
          <a:xfrm>
            <a:off x="5753735" y="4029473"/>
            <a:ext cx="184865" cy="144383"/>
            <a:chOff x="4727" y="2506"/>
            <a:chExt cx="706" cy="1172"/>
          </a:xfrm>
        </p:grpSpPr>
        <p:sp>
          <p:nvSpPr>
            <p:cNvPr id="168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0" name="Group 316"/>
          <p:cNvGrpSpPr>
            <a:grpSpLocks/>
          </p:cNvGrpSpPr>
          <p:nvPr/>
        </p:nvGrpSpPr>
        <p:grpSpPr bwMode="auto">
          <a:xfrm>
            <a:off x="5980430" y="3818969"/>
            <a:ext cx="184865" cy="144383"/>
            <a:chOff x="4727" y="2506"/>
            <a:chExt cx="706" cy="1172"/>
          </a:xfrm>
        </p:grpSpPr>
        <p:sp>
          <p:nvSpPr>
            <p:cNvPr id="167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1" name="Group 316"/>
          <p:cNvGrpSpPr>
            <a:grpSpLocks/>
          </p:cNvGrpSpPr>
          <p:nvPr/>
        </p:nvGrpSpPr>
        <p:grpSpPr bwMode="auto">
          <a:xfrm>
            <a:off x="6328568" y="3406061"/>
            <a:ext cx="184865" cy="144383"/>
            <a:chOff x="4727" y="2506"/>
            <a:chExt cx="706" cy="1172"/>
          </a:xfrm>
        </p:grpSpPr>
        <p:sp>
          <p:nvSpPr>
            <p:cNvPr id="166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2" name="Group 316"/>
          <p:cNvGrpSpPr>
            <a:grpSpLocks/>
          </p:cNvGrpSpPr>
          <p:nvPr/>
        </p:nvGrpSpPr>
        <p:grpSpPr bwMode="auto">
          <a:xfrm>
            <a:off x="5915660" y="3292714"/>
            <a:ext cx="184865" cy="144383"/>
            <a:chOff x="4727" y="2506"/>
            <a:chExt cx="706" cy="1172"/>
          </a:xfrm>
        </p:grpSpPr>
        <p:sp>
          <p:nvSpPr>
            <p:cNvPr id="166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3" name="Group 316"/>
          <p:cNvGrpSpPr>
            <a:grpSpLocks/>
          </p:cNvGrpSpPr>
          <p:nvPr/>
        </p:nvGrpSpPr>
        <p:grpSpPr bwMode="auto">
          <a:xfrm>
            <a:off x="5478463" y="3236039"/>
            <a:ext cx="184865" cy="144383"/>
            <a:chOff x="4727" y="2506"/>
            <a:chExt cx="706" cy="1172"/>
          </a:xfrm>
        </p:grpSpPr>
        <p:sp>
          <p:nvSpPr>
            <p:cNvPr id="165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4" name="Group 316"/>
          <p:cNvGrpSpPr>
            <a:grpSpLocks/>
          </p:cNvGrpSpPr>
          <p:nvPr/>
        </p:nvGrpSpPr>
        <p:grpSpPr bwMode="auto">
          <a:xfrm>
            <a:off x="5632291" y="2798843"/>
            <a:ext cx="184865" cy="144383"/>
            <a:chOff x="4727" y="2506"/>
            <a:chExt cx="706" cy="1172"/>
          </a:xfrm>
        </p:grpSpPr>
        <p:sp>
          <p:nvSpPr>
            <p:cNvPr id="164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5" name="Группа 629"/>
          <p:cNvGrpSpPr>
            <a:grpSpLocks/>
          </p:cNvGrpSpPr>
          <p:nvPr/>
        </p:nvGrpSpPr>
        <p:grpSpPr bwMode="auto">
          <a:xfrm>
            <a:off x="5672774" y="3446543"/>
            <a:ext cx="282020" cy="229393"/>
            <a:chOff x="142483" y="3760971"/>
            <a:chExt cx="346075" cy="386605"/>
          </a:xfrm>
        </p:grpSpPr>
        <p:sp>
          <p:nvSpPr>
            <p:cNvPr id="181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397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397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276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6446" name="Группа 119"/>
          <p:cNvGrpSpPr>
            <a:grpSpLocks/>
          </p:cNvGrpSpPr>
          <p:nvPr/>
        </p:nvGrpSpPr>
        <p:grpSpPr bwMode="auto">
          <a:xfrm>
            <a:off x="4007643" y="4295299"/>
            <a:ext cx="201058" cy="160576"/>
            <a:chOff x="214313" y="8958263"/>
            <a:chExt cx="642937" cy="500062"/>
          </a:xfrm>
        </p:grpSpPr>
        <p:sp>
          <p:nvSpPr>
            <p:cNvPr id="1644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5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645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45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645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240" name="Text Box 2"/>
          <p:cNvSpPr txBox="1">
            <a:spLocks noChangeArrowheads="1"/>
          </p:cNvSpPr>
          <p:nvPr/>
        </p:nvSpPr>
        <p:spPr bwMode="auto">
          <a:xfrm>
            <a:off x="7793" y="0"/>
            <a:ext cx="10363199" cy="538560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12" tIns="19807" rIns="39612" bIns="19807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190" dirty="0"/>
              <a:t>ИНФОРМАЦИОННЫЕ МАТЕРИАЛЫ </a:t>
            </a:r>
            <a:r>
              <a:rPr lang="ru-RU" sz="1190" dirty="0" smtClean="0"/>
              <a:t>ПО ЛИВНЯМ И ГРОЗАМ, ПОРЫВАМ ВЕТРАНА </a:t>
            </a:r>
            <a:r>
              <a:rPr lang="ru-RU" sz="1190" dirty="0"/>
              <a:t>ТЕРРИТОРИИ</a:t>
            </a:r>
          </a:p>
          <a:p>
            <a:r>
              <a:rPr lang="ru-RU" sz="1190" dirty="0"/>
              <a:t>ЛЕНИНГРАДСКОЙ ОБЛАСТИ (РИСК НАРУШЕНИЯ ЭЛЕКТРОСНАБЖЕНИЯ НА </a:t>
            </a:r>
            <a:r>
              <a:rPr lang="ru-RU" sz="1190" dirty="0" smtClean="0"/>
              <a:t>19.05.2021)</a:t>
            </a:r>
            <a:endParaRPr lang="ru-RU" sz="1190" dirty="0"/>
          </a:p>
        </p:txBody>
      </p:sp>
      <p:sp>
        <p:nvSpPr>
          <p:cNvPr id="1244" name="Text Box 97"/>
          <p:cNvSpPr txBox="1">
            <a:spLocks noChangeArrowheads="1"/>
          </p:cNvSpPr>
          <p:nvPr/>
        </p:nvSpPr>
        <p:spPr bwMode="auto">
          <a:xfrm>
            <a:off x="7983739" y="7459837"/>
            <a:ext cx="1655731" cy="22494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46" tIns="72524" rIns="145046" bIns="7252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245" name="Группа 1244"/>
          <p:cNvGrpSpPr/>
          <p:nvPr/>
        </p:nvGrpSpPr>
        <p:grpSpPr>
          <a:xfrm>
            <a:off x="7791823" y="6223309"/>
            <a:ext cx="2949050" cy="1984066"/>
            <a:chOff x="9401428" y="3528487"/>
            <a:chExt cx="2977611" cy="3327497"/>
          </a:xfrm>
        </p:grpSpPr>
        <p:grpSp>
          <p:nvGrpSpPr>
            <p:cNvPr id="1246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25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25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4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 smtClean="0">
                    <a:solidFill>
                      <a:prstClr val="black"/>
                    </a:solidFill>
                  </a:rPr>
                  <a:t>Кириши</a:t>
                </a:r>
                <a:endParaRPr lang="ru-RU" sz="765" dirty="0">
                  <a:solidFill>
                    <a:prstClr val="black"/>
                  </a:solidFill>
                </a:endParaRPr>
              </a:p>
            </p:txBody>
          </p:sp>
          <p:sp>
            <p:nvSpPr>
              <p:cNvPr id="1255" name="Прямоугольник 125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25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25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50" tIns="72527" rIns="145050" bIns="72527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258" name="Прямая соединительная линия 125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50" tIns="72527" rIns="145050" bIns="72527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247" name="Скругленный прямоугольник 124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248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893" tIns="45448" rIns="90893" bIns="4544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554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249" name="Прямоугольник 124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14" tIns="38857" rIns="77714" bIns="38857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25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36" tIns="72520" rIns="145036" bIns="72520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260" name="Text Box 97"/>
          <p:cNvSpPr txBox="1">
            <a:spLocks noChangeArrowheads="1"/>
          </p:cNvSpPr>
          <p:nvPr/>
        </p:nvSpPr>
        <p:spPr bwMode="auto">
          <a:xfrm>
            <a:off x="8373985" y="6378957"/>
            <a:ext cx="1706948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261" name="TextBox 23"/>
          <p:cNvSpPr txBox="1"/>
          <p:nvPr/>
        </p:nvSpPr>
        <p:spPr>
          <a:xfrm>
            <a:off x="7942099" y="6405362"/>
            <a:ext cx="435080" cy="236219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262" name="TextBox 23"/>
          <p:cNvSpPr txBox="1"/>
          <p:nvPr/>
        </p:nvSpPr>
        <p:spPr>
          <a:xfrm>
            <a:off x="7955233" y="6580532"/>
            <a:ext cx="421946" cy="236219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263" name="Text Box 97"/>
          <p:cNvSpPr txBox="1">
            <a:spLocks noChangeArrowheads="1"/>
          </p:cNvSpPr>
          <p:nvPr/>
        </p:nvSpPr>
        <p:spPr bwMode="auto">
          <a:xfrm>
            <a:off x="8373984" y="6569310"/>
            <a:ext cx="1154760" cy="22757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88" tIns="54395" rIns="108788" bIns="54395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264" name="Группа 629"/>
          <p:cNvGrpSpPr>
            <a:grpSpLocks/>
          </p:cNvGrpSpPr>
          <p:nvPr/>
        </p:nvGrpSpPr>
        <p:grpSpPr bwMode="auto">
          <a:xfrm>
            <a:off x="8078423" y="6814102"/>
            <a:ext cx="175779" cy="171481"/>
            <a:chOff x="142483" y="3760971"/>
            <a:chExt cx="346075" cy="386605"/>
          </a:xfrm>
        </p:grpSpPr>
        <p:sp>
          <p:nvSpPr>
            <p:cNvPr id="126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42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6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42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26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43" tIns="48422" rIns="96843" bIns="48422">
              <a:spAutoFit/>
            </a:bodyPr>
            <a:lstStyle/>
            <a:p>
              <a:pPr algn="ctr" defTabSz="873472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268" name="Text Box 97"/>
          <p:cNvSpPr txBox="1">
            <a:spLocks noChangeArrowheads="1"/>
          </p:cNvSpPr>
          <p:nvPr/>
        </p:nvSpPr>
        <p:spPr bwMode="auto">
          <a:xfrm>
            <a:off x="8328827" y="6759278"/>
            <a:ext cx="1945180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269" name="Group 316"/>
          <p:cNvGrpSpPr>
            <a:grpSpLocks/>
          </p:cNvGrpSpPr>
          <p:nvPr/>
        </p:nvGrpSpPr>
        <p:grpSpPr bwMode="auto">
          <a:xfrm>
            <a:off x="8065766" y="7013138"/>
            <a:ext cx="158584" cy="126216"/>
            <a:chOff x="4727" y="2506"/>
            <a:chExt cx="706" cy="1172"/>
          </a:xfrm>
        </p:grpSpPr>
        <p:sp>
          <p:nvSpPr>
            <p:cNvPr id="12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348" name="Text Box 97"/>
          <p:cNvSpPr txBox="1">
            <a:spLocks noChangeArrowheads="1"/>
          </p:cNvSpPr>
          <p:nvPr/>
        </p:nvSpPr>
        <p:spPr bwMode="auto">
          <a:xfrm>
            <a:off x="8312051" y="6945967"/>
            <a:ext cx="1582199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349" name="Группа 119"/>
          <p:cNvGrpSpPr>
            <a:grpSpLocks/>
          </p:cNvGrpSpPr>
          <p:nvPr/>
        </p:nvGrpSpPr>
        <p:grpSpPr bwMode="auto">
          <a:xfrm>
            <a:off x="8078376" y="7165892"/>
            <a:ext cx="133710" cy="119192"/>
            <a:chOff x="214313" y="8958263"/>
            <a:chExt cx="642937" cy="500062"/>
          </a:xfrm>
        </p:grpSpPr>
        <p:sp>
          <p:nvSpPr>
            <p:cNvPr id="135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764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35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35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35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355" name="Text Box 97"/>
          <p:cNvSpPr txBox="1">
            <a:spLocks noChangeArrowheads="1"/>
          </p:cNvSpPr>
          <p:nvPr/>
        </p:nvSpPr>
        <p:spPr bwMode="auto">
          <a:xfrm>
            <a:off x="8307165" y="7103322"/>
            <a:ext cx="1557041" cy="22758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793" tIns="54399" rIns="108793" bIns="54399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242" name="Прямая соединительная линия 1241"/>
          <p:cNvCxnSpPr/>
          <p:nvPr/>
        </p:nvCxnSpPr>
        <p:spPr>
          <a:xfrm flipH="1" flipV="1">
            <a:off x="3476999" y="5387747"/>
            <a:ext cx="3181805" cy="261659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7" name="Прямая соединительная линия 1356"/>
          <p:cNvCxnSpPr/>
          <p:nvPr/>
        </p:nvCxnSpPr>
        <p:spPr>
          <a:xfrm flipH="1" flipV="1">
            <a:off x="52808" y="4672694"/>
            <a:ext cx="3431215" cy="72891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8" name="Прямая соединительная линия 1357"/>
          <p:cNvCxnSpPr/>
          <p:nvPr/>
        </p:nvCxnSpPr>
        <p:spPr>
          <a:xfrm flipV="1">
            <a:off x="653390" y="758023"/>
            <a:ext cx="2307629" cy="402167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9" name="Прямая соединительная линия 1358"/>
          <p:cNvCxnSpPr/>
          <p:nvPr/>
        </p:nvCxnSpPr>
        <p:spPr>
          <a:xfrm flipH="1">
            <a:off x="3748185" y="808208"/>
            <a:ext cx="2731236" cy="481351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16" name="Прямоугольник 1982"/>
          <p:cNvSpPr>
            <a:spLocks noChangeArrowheads="1"/>
          </p:cNvSpPr>
          <p:nvPr/>
        </p:nvSpPr>
        <p:spPr bwMode="auto">
          <a:xfrm>
            <a:off x="4119963" y="3679984"/>
            <a:ext cx="850816" cy="28174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0" tIns="22925" rIns="45850" bIns="22925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sp>
        <p:nvSpPr>
          <p:cNvPr id="1360" name="TextBox 1359"/>
          <p:cNvSpPr txBox="1"/>
          <p:nvPr/>
        </p:nvSpPr>
        <p:spPr>
          <a:xfrm>
            <a:off x="9793" y="7391535"/>
            <a:ext cx="2000037" cy="7925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68580" tIns="34291" rIns="68580" bIns="34291" rtlCol="0">
            <a:spAutoFit/>
          </a:bodyPr>
          <a:lstStyle/>
          <a:p>
            <a:r>
              <a:rPr 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14:00 18.05.2021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8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Михеева В.В.</a:t>
            </a:r>
            <a:endParaRPr lang="ru-RU" sz="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</a:t>
            </a:r>
            <a:r>
              <a:rPr lang="ru-RU" sz="700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РСЧС, </a:t>
            </a:r>
            <a:r>
              <a:rPr lang="en-US" sz="700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endParaRPr lang="ru-RU" sz="7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56387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572460</TotalTime>
  <Words>3182</Words>
  <Application>Microsoft Office PowerPoint</Application>
  <PresentationFormat>Произвольный</PresentationFormat>
  <Paragraphs>877</Paragraphs>
  <Slides>26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26</vt:i4>
      </vt:variant>
    </vt:vector>
  </HeadingPairs>
  <TitlesOfParts>
    <vt:vector size="32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25444</cp:revision>
  <cp:lastPrinted>2020-11-25T09:39:56Z</cp:lastPrinted>
  <dcterms:created xsi:type="dcterms:W3CDTF">2014-09-08T13:21:12Z</dcterms:created>
  <dcterms:modified xsi:type="dcterms:W3CDTF">2021-05-18T09:50:28Z</dcterms:modified>
</cp:coreProperties>
</file>